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8"/>
  </p:notesMasterIdLst>
  <p:sldIdLst>
    <p:sldId id="256" r:id="rId2"/>
    <p:sldId id="257" r:id="rId3"/>
    <p:sldId id="272" r:id="rId4"/>
    <p:sldId id="278" r:id="rId5"/>
    <p:sldId id="279" r:id="rId6"/>
    <p:sldId id="280" r:id="rId7"/>
    <p:sldId id="281" r:id="rId8"/>
    <p:sldId id="282" r:id="rId9"/>
    <p:sldId id="283" r:id="rId10"/>
    <p:sldId id="284" r:id="rId11"/>
    <p:sldId id="285" r:id="rId12"/>
    <p:sldId id="273" r:id="rId13"/>
    <p:sldId id="286" r:id="rId14"/>
    <p:sldId id="288" r:id="rId15"/>
    <p:sldId id="274" r:id="rId16"/>
    <p:sldId id="289" r:id="rId17"/>
    <p:sldId id="290" r:id="rId18"/>
    <p:sldId id="291" r:id="rId19"/>
    <p:sldId id="275" r:id="rId20"/>
    <p:sldId id="292" r:id="rId21"/>
    <p:sldId id="293" r:id="rId22"/>
    <p:sldId id="294" r:id="rId23"/>
    <p:sldId id="295" r:id="rId24"/>
    <p:sldId id="277" r:id="rId25"/>
    <p:sldId id="270" r:id="rId26"/>
    <p:sldId id="26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608" y="3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FA7B64-0C3F-4DF9-8D33-538E3DD79754}" type="doc">
      <dgm:prSet loTypeId="urn:microsoft.com/office/officeart/2005/8/layout/list1" loCatId="list" qsTypeId="urn:microsoft.com/office/officeart/2005/8/quickstyle/3d1" qsCatId="3D" csTypeId="urn:microsoft.com/office/officeart/2005/8/colors/accent1_1" csCatId="accent1" phldr="1"/>
      <dgm:spPr/>
      <dgm:t>
        <a:bodyPr/>
        <a:lstStyle/>
        <a:p>
          <a:endParaRPr lang="en-US"/>
        </a:p>
      </dgm:t>
    </dgm:pt>
    <dgm:pt modelId="{DB37D4BD-3A25-4296-8430-344E9DC94BC1}">
      <dgm:prSet phldrT="[Text]" custT="1"/>
      <dgm:spPr/>
      <dgm:t>
        <a:bodyPr/>
        <a:lstStyle/>
        <a:p>
          <a:r>
            <a:rPr lang="en-US" sz="2000" b="1" dirty="0">
              <a:latin typeface="Arial Narrow" panose="020B0606020202030204" pitchFamily="34" charset="0"/>
            </a:rPr>
            <a:t>Search Engine Optimization (SEO)</a:t>
          </a:r>
          <a:endParaRPr lang="en-US" sz="2000" dirty="0"/>
        </a:p>
      </dgm:t>
    </dgm:pt>
    <dgm:pt modelId="{7FFDEAE1-1A55-41AE-82C0-D6C50D35371C}" type="parTrans" cxnId="{FD568068-CBD2-4E9D-B6C8-69FA8769BA37}">
      <dgm:prSet/>
      <dgm:spPr/>
      <dgm:t>
        <a:bodyPr/>
        <a:lstStyle/>
        <a:p>
          <a:endParaRPr lang="en-US" sz="2800">
            <a:solidFill>
              <a:schemeClr val="tx1"/>
            </a:solidFill>
          </a:endParaRPr>
        </a:p>
      </dgm:t>
    </dgm:pt>
    <dgm:pt modelId="{C6410F3A-6958-417A-A1EB-133B5B114A4D}" type="sibTrans" cxnId="{FD568068-CBD2-4E9D-B6C8-69FA8769BA37}">
      <dgm:prSet/>
      <dgm:spPr/>
      <dgm:t>
        <a:bodyPr/>
        <a:lstStyle/>
        <a:p>
          <a:endParaRPr lang="en-US" sz="2800">
            <a:solidFill>
              <a:schemeClr val="tx1"/>
            </a:solidFill>
          </a:endParaRPr>
        </a:p>
      </dgm:t>
    </dgm:pt>
    <dgm:pt modelId="{0D9C736C-77C5-4D63-8A85-E52461F5D027}">
      <dgm:prSet custT="1"/>
      <dgm:spPr/>
      <dgm:t>
        <a:bodyPr/>
        <a:lstStyle/>
        <a:p>
          <a:r>
            <a:rPr lang="en-US" sz="2000" b="1">
              <a:latin typeface="Arial Narrow" panose="020B0606020202030204" pitchFamily="34" charset="0"/>
            </a:rPr>
            <a:t>Social Media Marketing</a:t>
          </a:r>
          <a:endParaRPr lang="en-US" sz="2000" b="1" dirty="0">
            <a:latin typeface="Arial Narrow" panose="020B0606020202030204" pitchFamily="34" charset="0"/>
          </a:endParaRPr>
        </a:p>
      </dgm:t>
    </dgm:pt>
    <dgm:pt modelId="{B3EB6FD4-0D6F-49B8-B1D2-1533A0ED3603}" type="parTrans" cxnId="{A0B0CF01-5DE6-413A-8B7F-2EC310F84F12}">
      <dgm:prSet/>
      <dgm:spPr/>
      <dgm:t>
        <a:bodyPr/>
        <a:lstStyle/>
        <a:p>
          <a:endParaRPr lang="en-US" sz="2800">
            <a:solidFill>
              <a:schemeClr val="tx1"/>
            </a:solidFill>
          </a:endParaRPr>
        </a:p>
      </dgm:t>
    </dgm:pt>
    <dgm:pt modelId="{2F00ABFF-0649-4103-9322-4D3D615B1D64}" type="sibTrans" cxnId="{A0B0CF01-5DE6-413A-8B7F-2EC310F84F12}">
      <dgm:prSet/>
      <dgm:spPr/>
      <dgm:t>
        <a:bodyPr/>
        <a:lstStyle/>
        <a:p>
          <a:endParaRPr lang="en-US" sz="2800">
            <a:solidFill>
              <a:schemeClr val="tx1"/>
            </a:solidFill>
          </a:endParaRPr>
        </a:p>
      </dgm:t>
    </dgm:pt>
    <dgm:pt modelId="{A4CB7329-DE0F-46D3-9511-9FA56F346008}">
      <dgm:prSet custT="1"/>
      <dgm:spPr/>
      <dgm:t>
        <a:bodyPr/>
        <a:lstStyle/>
        <a:p>
          <a:r>
            <a:rPr lang="en-US" sz="2000" b="1">
              <a:latin typeface="Arial Narrow" panose="020B0606020202030204" pitchFamily="34" charset="0"/>
            </a:rPr>
            <a:t>Email Marketing</a:t>
          </a:r>
          <a:endParaRPr lang="en-US" sz="2000" b="1" dirty="0">
            <a:latin typeface="Arial Narrow" panose="020B0606020202030204" pitchFamily="34" charset="0"/>
          </a:endParaRPr>
        </a:p>
      </dgm:t>
    </dgm:pt>
    <dgm:pt modelId="{096C5341-81CF-4B0A-A867-8F21A090159A}" type="parTrans" cxnId="{BB9B38C5-9BFF-4541-B66F-749B0A978265}">
      <dgm:prSet/>
      <dgm:spPr/>
      <dgm:t>
        <a:bodyPr/>
        <a:lstStyle/>
        <a:p>
          <a:endParaRPr lang="en-US" sz="2800">
            <a:solidFill>
              <a:schemeClr val="tx1"/>
            </a:solidFill>
          </a:endParaRPr>
        </a:p>
      </dgm:t>
    </dgm:pt>
    <dgm:pt modelId="{85F7D72D-10BC-48B4-B22D-82B771530495}" type="sibTrans" cxnId="{BB9B38C5-9BFF-4541-B66F-749B0A978265}">
      <dgm:prSet/>
      <dgm:spPr/>
      <dgm:t>
        <a:bodyPr/>
        <a:lstStyle/>
        <a:p>
          <a:endParaRPr lang="en-US" sz="2800">
            <a:solidFill>
              <a:schemeClr val="tx1"/>
            </a:solidFill>
          </a:endParaRPr>
        </a:p>
      </dgm:t>
    </dgm:pt>
    <dgm:pt modelId="{9A8050E0-9B3F-421F-95EA-9EF392ECC612}">
      <dgm:prSet custT="1"/>
      <dgm:spPr/>
      <dgm:t>
        <a:bodyPr/>
        <a:lstStyle/>
        <a:p>
          <a:r>
            <a:rPr lang="en-US" sz="2000" b="1">
              <a:latin typeface="Arial Narrow" panose="020B0606020202030204" pitchFamily="34" charset="0"/>
            </a:rPr>
            <a:t>Content Marketing</a:t>
          </a:r>
          <a:endParaRPr lang="en-US" sz="2000" b="1" dirty="0">
            <a:latin typeface="Arial Narrow" panose="020B0606020202030204" pitchFamily="34" charset="0"/>
          </a:endParaRPr>
        </a:p>
      </dgm:t>
    </dgm:pt>
    <dgm:pt modelId="{05EE2692-C078-4615-AB05-85A95C29AC78}" type="parTrans" cxnId="{EFDC32F1-8609-49DD-AACC-4994B5E992B9}">
      <dgm:prSet/>
      <dgm:spPr/>
      <dgm:t>
        <a:bodyPr/>
        <a:lstStyle/>
        <a:p>
          <a:endParaRPr lang="en-US" sz="2800">
            <a:solidFill>
              <a:schemeClr val="tx1"/>
            </a:solidFill>
          </a:endParaRPr>
        </a:p>
      </dgm:t>
    </dgm:pt>
    <dgm:pt modelId="{950470DB-FB33-407A-9758-6D6C6E932C9F}" type="sibTrans" cxnId="{EFDC32F1-8609-49DD-AACC-4994B5E992B9}">
      <dgm:prSet/>
      <dgm:spPr/>
      <dgm:t>
        <a:bodyPr/>
        <a:lstStyle/>
        <a:p>
          <a:endParaRPr lang="en-US" sz="2800">
            <a:solidFill>
              <a:schemeClr val="tx1"/>
            </a:solidFill>
          </a:endParaRPr>
        </a:p>
      </dgm:t>
    </dgm:pt>
    <dgm:pt modelId="{76D597EC-05F3-46E7-A048-D9695310FDB3}">
      <dgm:prSet custT="1"/>
      <dgm:spPr/>
      <dgm:t>
        <a:bodyPr/>
        <a:lstStyle/>
        <a:p>
          <a:r>
            <a:rPr lang="en-US" sz="2000" b="1">
              <a:latin typeface="Arial Narrow" panose="020B0606020202030204" pitchFamily="34" charset="0"/>
            </a:rPr>
            <a:t>Webinars and Online Events</a:t>
          </a:r>
          <a:endParaRPr lang="en-US" sz="2000" b="1" dirty="0">
            <a:latin typeface="Arial Narrow" panose="020B0606020202030204" pitchFamily="34" charset="0"/>
          </a:endParaRPr>
        </a:p>
      </dgm:t>
    </dgm:pt>
    <dgm:pt modelId="{62BCBEBA-6275-48BF-AD9C-3833E422B647}" type="parTrans" cxnId="{C64732C7-4BFB-4C31-9C25-8428610BF8A7}">
      <dgm:prSet/>
      <dgm:spPr/>
      <dgm:t>
        <a:bodyPr/>
        <a:lstStyle/>
        <a:p>
          <a:endParaRPr lang="en-US" sz="2800">
            <a:solidFill>
              <a:schemeClr val="tx1"/>
            </a:solidFill>
          </a:endParaRPr>
        </a:p>
      </dgm:t>
    </dgm:pt>
    <dgm:pt modelId="{B9CA844C-607E-4701-A1D0-5F042F28B0D6}" type="sibTrans" cxnId="{C64732C7-4BFB-4C31-9C25-8428610BF8A7}">
      <dgm:prSet/>
      <dgm:spPr/>
      <dgm:t>
        <a:bodyPr/>
        <a:lstStyle/>
        <a:p>
          <a:endParaRPr lang="en-US" sz="2800">
            <a:solidFill>
              <a:schemeClr val="tx1"/>
            </a:solidFill>
          </a:endParaRPr>
        </a:p>
      </dgm:t>
    </dgm:pt>
    <dgm:pt modelId="{DA753543-EA77-4515-BCD3-E1A6E15E0CCA}">
      <dgm:prSet custT="1"/>
      <dgm:spPr/>
      <dgm:t>
        <a:bodyPr/>
        <a:lstStyle/>
        <a:p>
          <a:r>
            <a:rPr lang="en-US" sz="2000" b="1">
              <a:latin typeface="Arial Narrow" panose="020B0606020202030204" pitchFamily="34" charset="0"/>
            </a:rPr>
            <a:t>Collaboration and Partnerships</a:t>
          </a:r>
          <a:endParaRPr lang="en-US" sz="2000" b="1" dirty="0">
            <a:latin typeface="Arial Narrow" panose="020B0606020202030204" pitchFamily="34" charset="0"/>
          </a:endParaRPr>
        </a:p>
      </dgm:t>
    </dgm:pt>
    <dgm:pt modelId="{EEB74D7E-F8FC-4E1A-8E87-B47D8B5D7A54}" type="parTrans" cxnId="{52487924-8F78-4005-A83F-F308F35F952E}">
      <dgm:prSet/>
      <dgm:spPr/>
      <dgm:t>
        <a:bodyPr/>
        <a:lstStyle/>
        <a:p>
          <a:endParaRPr lang="en-US" sz="2800">
            <a:solidFill>
              <a:schemeClr val="tx1"/>
            </a:solidFill>
          </a:endParaRPr>
        </a:p>
      </dgm:t>
    </dgm:pt>
    <dgm:pt modelId="{DF70D4C8-17E6-43BB-BDAB-648E5ED9BE08}" type="sibTrans" cxnId="{52487924-8F78-4005-A83F-F308F35F952E}">
      <dgm:prSet/>
      <dgm:spPr/>
      <dgm:t>
        <a:bodyPr/>
        <a:lstStyle/>
        <a:p>
          <a:endParaRPr lang="en-US" sz="2800">
            <a:solidFill>
              <a:schemeClr val="tx1"/>
            </a:solidFill>
          </a:endParaRPr>
        </a:p>
      </dgm:t>
    </dgm:pt>
    <dgm:pt modelId="{734DAF73-A004-4969-A79E-98B3AE77B346}" type="pres">
      <dgm:prSet presAssocID="{61FA7B64-0C3F-4DF9-8D33-538E3DD79754}" presName="linear" presStyleCnt="0">
        <dgm:presLayoutVars>
          <dgm:dir/>
          <dgm:animLvl val="lvl"/>
          <dgm:resizeHandles val="exact"/>
        </dgm:presLayoutVars>
      </dgm:prSet>
      <dgm:spPr/>
    </dgm:pt>
    <dgm:pt modelId="{D12B4E66-689F-473B-8889-5B4CBA98CA8E}" type="pres">
      <dgm:prSet presAssocID="{DB37D4BD-3A25-4296-8430-344E9DC94BC1}" presName="parentLin" presStyleCnt="0"/>
      <dgm:spPr/>
    </dgm:pt>
    <dgm:pt modelId="{E9F34DB3-C8CC-4D7A-BD3A-294ACFA802E6}" type="pres">
      <dgm:prSet presAssocID="{DB37D4BD-3A25-4296-8430-344E9DC94BC1}" presName="parentLeftMargin" presStyleLbl="node1" presStyleIdx="0" presStyleCnt="6"/>
      <dgm:spPr/>
    </dgm:pt>
    <dgm:pt modelId="{817DB778-CAB5-4D27-B9B3-196B275FE5D3}" type="pres">
      <dgm:prSet presAssocID="{DB37D4BD-3A25-4296-8430-344E9DC94BC1}" presName="parentText" presStyleLbl="node1" presStyleIdx="0" presStyleCnt="6">
        <dgm:presLayoutVars>
          <dgm:chMax val="0"/>
          <dgm:bulletEnabled val="1"/>
        </dgm:presLayoutVars>
      </dgm:prSet>
      <dgm:spPr/>
    </dgm:pt>
    <dgm:pt modelId="{6814F19C-E0BD-4A68-914C-45F4D97E8448}" type="pres">
      <dgm:prSet presAssocID="{DB37D4BD-3A25-4296-8430-344E9DC94BC1}" presName="negativeSpace" presStyleCnt="0"/>
      <dgm:spPr/>
    </dgm:pt>
    <dgm:pt modelId="{1A1FB28B-F501-49AB-BE96-BE8730094170}" type="pres">
      <dgm:prSet presAssocID="{DB37D4BD-3A25-4296-8430-344E9DC94BC1}" presName="childText" presStyleLbl="conFgAcc1" presStyleIdx="0" presStyleCnt="6">
        <dgm:presLayoutVars>
          <dgm:bulletEnabled val="1"/>
        </dgm:presLayoutVars>
      </dgm:prSet>
      <dgm:spPr/>
    </dgm:pt>
    <dgm:pt modelId="{0DF4E4AC-B99D-40D3-9DF4-4D656687844C}" type="pres">
      <dgm:prSet presAssocID="{C6410F3A-6958-417A-A1EB-133B5B114A4D}" presName="spaceBetweenRectangles" presStyleCnt="0"/>
      <dgm:spPr/>
    </dgm:pt>
    <dgm:pt modelId="{246B9F3F-4B48-4B8B-9C6F-5021809DCBBC}" type="pres">
      <dgm:prSet presAssocID="{0D9C736C-77C5-4D63-8A85-E52461F5D027}" presName="parentLin" presStyleCnt="0"/>
      <dgm:spPr/>
    </dgm:pt>
    <dgm:pt modelId="{8B52872D-621F-49F7-A126-FCFD0B3D9F3B}" type="pres">
      <dgm:prSet presAssocID="{0D9C736C-77C5-4D63-8A85-E52461F5D027}" presName="parentLeftMargin" presStyleLbl="node1" presStyleIdx="0" presStyleCnt="6"/>
      <dgm:spPr/>
    </dgm:pt>
    <dgm:pt modelId="{226D732A-ECFA-44B1-8B43-013B09255CAA}" type="pres">
      <dgm:prSet presAssocID="{0D9C736C-77C5-4D63-8A85-E52461F5D027}" presName="parentText" presStyleLbl="node1" presStyleIdx="1" presStyleCnt="6">
        <dgm:presLayoutVars>
          <dgm:chMax val="0"/>
          <dgm:bulletEnabled val="1"/>
        </dgm:presLayoutVars>
      </dgm:prSet>
      <dgm:spPr/>
    </dgm:pt>
    <dgm:pt modelId="{799A63AD-251A-403C-A7AB-414A3108C366}" type="pres">
      <dgm:prSet presAssocID="{0D9C736C-77C5-4D63-8A85-E52461F5D027}" presName="negativeSpace" presStyleCnt="0"/>
      <dgm:spPr/>
    </dgm:pt>
    <dgm:pt modelId="{827ED6A9-9ACB-4442-AC8A-4BDF81A7C1A0}" type="pres">
      <dgm:prSet presAssocID="{0D9C736C-77C5-4D63-8A85-E52461F5D027}" presName="childText" presStyleLbl="conFgAcc1" presStyleIdx="1" presStyleCnt="6">
        <dgm:presLayoutVars>
          <dgm:bulletEnabled val="1"/>
        </dgm:presLayoutVars>
      </dgm:prSet>
      <dgm:spPr/>
    </dgm:pt>
    <dgm:pt modelId="{F2A00797-7D96-4E1B-A1DC-5FC75970FCF3}" type="pres">
      <dgm:prSet presAssocID="{2F00ABFF-0649-4103-9322-4D3D615B1D64}" presName="spaceBetweenRectangles" presStyleCnt="0"/>
      <dgm:spPr/>
    </dgm:pt>
    <dgm:pt modelId="{1ADC053C-0C3B-41FC-A1AE-37AD091FDF92}" type="pres">
      <dgm:prSet presAssocID="{A4CB7329-DE0F-46D3-9511-9FA56F346008}" presName="parentLin" presStyleCnt="0"/>
      <dgm:spPr/>
    </dgm:pt>
    <dgm:pt modelId="{06801C6F-DE7E-4D44-8019-148898B99092}" type="pres">
      <dgm:prSet presAssocID="{A4CB7329-DE0F-46D3-9511-9FA56F346008}" presName="parentLeftMargin" presStyleLbl="node1" presStyleIdx="1" presStyleCnt="6"/>
      <dgm:spPr/>
    </dgm:pt>
    <dgm:pt modelId="{CB94995B-61CC-48E7-BAD8-D65B527FAED5}" type="pres">
      <dgm:prSet presAssocID="{A4CB7329-DE0F-46D3-9511-9FA56F346008}" presName="parentText" presStyleLbl="node1" presStyleIdx="2" presStyleCnt="6">
        <dgm:presLayoutVars>
          <dgm:chMax val="0"/>
          <dgm:bulletEnabled val="1"/>
        </dgm:presLayoutVars>
      </dgm:prSet>
      <dgm:spPr/>
    </dgm:pt>
    <dgm:pt modelId="{7363AFF8-71C7-42D4-AF18-8E3D9F7CF466}" type="pres">
      <dgm:prSet presAssocID="{A4CB7329-DE0F-46D3-9511-9FA56F346008}" presName="negativeSpace" presStyleCnt="0"/>
      <dgm:spPr/>
    </dgm:pt>
    <dgm:pt modelId="{469D6F71-D44B-413B-8CCF-04B30811C105}" type="pres">
      <dgm:prSet presAssocID="{A4CB7329-DE0F-46D3-9511-9FA56F346008}" presName="childText" presStyleLbl="conFgAcc1" presStyleIdx="2" presStyleCnt="6">
        <dgm:presLayoutVars>
          <dgm:bulletEnabled val="1"/>
        </dgm:presLayoutVars>
      </dgm:prSet>
      <dgm:spPr/>
    </dgm:pt>
    <dgm:pt modelId="{A2487ED8-F1FB-4884-8D55-1E88537E0B27}" type="pres">
      <dgm:prSet presAssocID="{85F7D72D-10BC-48B4-B22D-82B771530495}" presName="spaceBetweenRectangles" presStyleCnt="0"/>
      <dgm:spPr/>
    </dgm:pt>
    <dgm:pt modelId="{4A6B8789-AD3D-411F-8F7B-E1A110518D9F}" type="pres">
      <dgm:prSet presAssocID="{9A8050E0-9B3F-421F-95EA-9EF392ECC612}" presName="parentLin" presStyleCnt="0"/>
      <dgm:spPr/>
    </dgm:pt>
    <dgm:pt modelId="{437913B4-8826-423A-844F-96C92EB88DAE}" type="pres">
      <dgm:prSet presAssocID="{9A8050E0-9B3F-421F-95EA-9EF392ECC612}" presName="parentLeftMargin" presStyleLbl="node1" presStyleIdx="2" presStyleCnt="6"/>
      <dgm:spPr/>
    </dgm:pt>
    <dgm:pt modelId="{5AF6400C-DFDD-4C50-9923-91D73E0F5355}" type="pres">
      <dgm:prSet presAssocID="{9A8050E0-9B3F-421F-95EA-9EF392ECC612}" presName="parentText" presStyleLbl="node1" presStyleIdx="3" presStyleCnt="6">
        <dgm:presLayoutVars>
          <dgm:chMax val="0"/>
          <dgm:bulletEnabled val="1"/>
        </dgm:presLayoutVars>
      </dgm:prSet>
      <dgm:spPr/>
    </dgm:pt>
    <dgm:pt modelId="{81731D5A-155E-421F-BDA3-FFF83D3C675E}" type="pres">
      <dgm:prSet presAssocID="{9A8050E0-9B3F-421F-95EA-9EF392ECC612}" presName="negativeSpace" presStyleCnt="0"/>
      <dgm:spPr/>
    </dgm:pt>
    <dgm:pt modelId="{BBCEF1C9-D0C3-4901-A524-012E92803D03}" type="pres">
      <dgm:prSet presAssocID="{9A8050E0-9B3F-421F-95EA-9EF392ECC612}" presName="childText" presStyleLbl="conFgAcc1" presStyleIdx="3" presStyleCnt="6">
        <dgm:presLayoutVars>
          <dgm:bulletEnabled val="1"/>
        </dgm:presLayoutVars>
      </dgm:prSet>
      <dgm:spPr/>
    </dgm:pt>
    <dgm:pt modelId="{149C3AC2-ECEE-4E68-A19D-04D7F44127D9}" type="pres">
      <dgm:prSet presAssocID="{950470DB-FB33-407A-9758-6D6C6E932C9F}" presName="spaceBetweenRectangles" presStyleCnt="0"/>
      <dgm:spPr/>
    </dgm:pt>
    <dgm:pt modelId="{74D2E59A-ABD8-42AE-8422-D0D0DE1834AA}" type="pres">
      <dgm:prSet presAssocID="{76D597EC-05F3-46E7-A048-D9695310FDB3}" presName="parentLin" presStyleCnt="0"/>
      <dgm:spPr/>
    </dgm:pt>
    <dgm:pt modelId="{C9A2EB0C-D42A-4134-8210-20067E004CC9}" type="pres">
      <dgm:prSet presAssocID="{76D597EC-05F3-46E7-A048-D9695310FDB3}" presName="parentLeftMargin" presStyleLbl="node1" presStyleIdx="3" presStyleCnt="6"/>
      <dgm:spPr/>
    </dgm:pt>
    <dgm:pt modelId="{6DC1D7EE-AD7C-4F3D-A293-3DADE9F70264}" type="pres">
      <dgm:prSet presAssocID="{76D597EC-05F3-46E7-A048-D9695310FDB3}" presName="parentText" presStyleLbl="node1" presStyleIdx="4" presStyleCnt="6">
        <dgm:presLayoutVars>
          <dgm:chMax val="0"/>
          <dgm:bulletEnabled val="1"/>
        </dgm:presLayoutVars>
      </dgm:prSet>
      <dgm:spPr/>
    </dgm:pt>
    <dgm:pt modelId="{B17F2306-AB00-431A-893F-6BDC850233E4}" type="pres">
      <dgm:prSet presAssocID="{76D597EC-05F3-46E7-A048-D9695310FDB3}" presName="negativeSpace" presStyleCnt="0"/>
      <dgm:spPr/>
    </dgm:pt>
    <dgm:pt modelId="{E7C20815-3C49-46F2-8DF3-9094BB2896AD}" type="pres">
      <dgm:prSet presAssocID="{76D597EC-05F3-46E7-A048-D9695310FDB3}" presName="childText" presStyleLbl="conFgAcc1" presStyleIdx="4" presStyleCnt="6">
        <dgm:presLayoutVars>
          <dgm:bulletEnabled val="1"/>
        </dgm:presLayoutVars>
      </dgm:prSet>
      <dgm:spPr/>
    </dgm:pt>
    <dgm:pt modelId="{18A92A1A-5510-48D1-9B7D-59E94BC2A0DE}" type="pres">
      <dgm:prSet presAssocID="{B9CA844C-607E-4701-A1D0-5F042F28B0D6}" presName="spaceBetweenRectangles" presStyleCnt="0"/>
      <dgm:spPr/>
    </dgm:pt>
    <dgm:pt modelId="{37403C3F-C072-4C3D-9E0F-BA757C3A4A85}" type="pres">
      <dgm:prSet presAssocID="{DA753543-EA77-4515-BCD3-E1A6E15E0CCA}" presName="parentLin" presStyleCnt="0"/>
      <dgm:spPr/>
    </dgm:pt>
    <dgm:pt modelId="{F5987A92-F55D-4C5A-A955-DCD48C72D1C6}" type="pres">
      <dgm:prSet presAssocID="{DA753543-EA77-4515-BCD3-E1A6E15E0CCA}" presName="parentLeftMargin" presStyleLbl="node1" presStyleIdx="4" presStyleCnt="6"/>
      <dgm:spPr/>
    </dgm:pt>
    <dgm:pt modelId="{8FC62181-393F-4CD6-9D9B-4D9A52C224FD}" type="pres">
      <dgm:prSet presAssocID="{DA753543-EA77-4515-BCD3-E1A6E15E0CCA}" presName="parentText" presStyleLbl="node1" presStyleIdx="5" presStyleCnt="6">
        <dgm:presLayoutVars>
          <dgm:chMax val="0"/>
          <dgm:bulletEnabled val="1"/>
        </dgm:presLayoutVars>
      </dgm:prSet>
      <dgm:spPr/>
    </dgm:pt>
    <dgm:pt modelId="{48B64818-D6D6-4ACB-8B8F-D014666BC4E4}" type="pres">
      <dgm:prSet presAssocID="{DA753543-EA77-4515-BCD3-E1A6E15E0CCA}" presName="negativeSpace" presStyleCnt="0"/>
      <dgm:spPr/>
    </dgm:pt>
    <dgm:pt modelId="{FA571030-7E03-40A2-A68A-E22A40F7E0C4}" type="pres">
      <dgm:prSet presAssocID="{DA753543-EA77-4515-BCD3-E1A6E15E0CCA}" presName="childText" presStyleLbl="conFgAcc1" presStyleIdx="5" presStyleCnt="6">
        <dgm:presLayoutVars>
          <dgm:bulletEnabled val="1"/>
        </dgm:presLayoutVars>
      </dgm:prSet>
      <dgm:spPr/>
    </dgm:pt>
  </dgm:ptLst>
  <dgm:cxnLst>
    <dgm:cxn modelId="{A0B0CF01-5DE6-413A-8B7F-2EC310F84F12}" srcId="{61FA7B64-0C3F-4DF9-8D33-538E3DD79754}" destId="{0D9C736C-77C5-4D63-8A85-E52461F5D027}" srcOrd="1" destOrd="0" parTransId="{B3EB6FD4-0D6F-49B8-B1D2-1533A0ED3603}" sibTransId="{2F00ABFF-0649-4103-9322-4D3D615B1D64}"/>
    <dgm:cxn modelId="{52487924-8F78-4005-A83F-F308F35F952E}" srcId="{61FA7B64-0C3F-4DF9-8D33-538E3DD79754}" destId="{DA753543-EA77-4515-BCD3-E1A6E15E0CCA}" srcOrd="5" destOrd="0" parTransId="{EEB74D7E-F8FC-4E1A-8E87-B47D8B5D7A54}" sibTransId="{DF70D4C8-17E6-43BB-BDAB-648E5ED9BE08}"/>
    <dgm:cxn modelId="{BA81B726-DC1E-40D7-8E7A-6334AFB25D36}" type="presOf" srcId="{9A8050E0-9B3F-421F-95EA-9EF392ECC612}" destId="{437913B4-8826-423A-844F-96C92EB88DAE}" srcOrd="0" destOrd="0" presId="urn:microsoft.com/office/officeart/2005/8/layout/list1"/>
    <dgm:cxn modelId="{CC123D27-A964-4F3E-950D-ED73105D5383}" type="presOf" srcId="{76D597EC-05F3-46E7-A048-D9695310FDB3}" destId="{C9A2EB0C-D42A-4134-8210-20067E004CC9}" srcOrd="0" destOrd="0" presId="urn:microsoft.com/office/officeart/2005/8/layout/list1"/>
    <dgm:cxn modelId="{0C701928-55B7-4759-8EE3-394D28ED1307}" type="presOf" srcId="{A4CB7329-DE0F-46D3-9511-9FA56F346008}" destId="{06801C6F-DE7E-4D44-8019-148898B99092}" srcOrd="0" destOrd="0" presId="urn:microsoft.com/office/officeart/2005/8/layout/list1"/>
    <dgm:cxn modelId="{FF1E9B5E-30CE-4522-911A-D5C87D2CB0F7}" type="presOf" srcId="{DB37D4BD-3A25-4296-8430-344E9DC94BC1}" destId="{817DB778-CAB5-4D27-B9B3-196B275FE5D3}" srcOrd="1" destOrd="0" presId="urn:microsoft.com/office/officeart/2005/8/layout/list1"/>
    <dgm:cxn modelId="{796C575F-B1FE-4A93-B911-8F532396446C}" type="presOf" srcId="{A4CB7329-DE0F-46D3-9511-9FA56F346008}" destId="{CB94995B-61CC-48E7-BAD8-D65B527FAED5}" srcOrd="1" destOrd="0" presId="urn:microsoft.com/office/officeart/2005/8/layout/list1"/>
    <dgm:cxn modelId="{60414542-894C-43FD-AC20-35449D483488}" type="presOf" srcId="{DB37D4BD-3A25-4296-8430-344E9DC94BC1}" destId="{E9F34DB3-C8CC-4D7A-BD3A-294ACFA802E6}" srcOrd="0" destOrd="0" presId="urn:microsoft.com/office/officeart/2005/8/layout/list1"/>
    <dgm:cxn modelId="{FAC96D46-AA21-46F8-8659-79EC9F284631}" type="presOf" srcId="{61FA7B64-0C3F-4DF9-8D33-538E3DD79754}" destId="{734DAF73-A004-4969-A79E-98B3AE77B346}" srcOrd="0" destOrd="0" presId="urn:microsoft.com/office/officeart/2005/8/layout/list1"/>
    <dgm:cxn modelId="{FD568068-CBD2-4E9D-B6C8-69FA8769BA37}" srcId="{61FA7B64-0C3F-4DF9-8D33-538E3DD79754}" destId="{DB37D4BD-3A25-4296-8430-344E9DC94BC1}" srcOrd="0" destOrd="0" parTransId="{7FFDEAE1-1A55-41AE-82C0-D6C50D35371C}" sibTransId="{C6410F3A-6958-417A-A1EB-133B5B114A4D}"/>
    <dgm:cxn modelId="{B74E6DB1-61A0-4616-8199-8FA1B2906810}" type="presOf" srcId="{0D9C736C-77C5-4D63-8A85-E52461F5D027}" destId="{8B52872D-621F-49F7-A126-FCFD0B3D9F3B}" srcOrd="0" destOrd="0" presId="urn:microsoft.com/office/officeart/2005/8/layout/list1"/>
    <dgm:cxn modelId="{7383D8B1-07AC-4DC0-B96D-962200AB15B5}" type="presOf" srcId="{DA753543-EA77-4515-BCD3-E1A6E15E0CCA}" destId="{F5987A92-F55D-4C5A-A955-DCD48C72D1C6}" srcOrd="0" destOrd="0" presId="urn:microsoft.com/office/officeart/2005/8/layout/list1"/>
    <dgm:cxn modelId="{BB9B38C5-9BFF-4541-B66F-749B0A978265}" srcId="{61FA7B64-0C3F-4DF9-8D33-538E3DD79754}" destId="{A4CB7329-DE0F-46D3-9511-9FA56F346008}" srcOrd="2" destOrd="0" parTransId="{096C5341-81CF-4B0A-A867-8F21A090159A}" sibTransId="{85F7D72D-10BC-48B4-B22D-82B771530495}"/>
    <dgm:cxn modelId="{C64732C7-4BFB-4C31-9C25-8428610BF8A7}" srcId="{61FA7B64-0C3F-4DF9-8D33-538E3DD79754}" destId="{76D597EC-05F3-46E7-A048-D9695310FDB3}" srcOrd="4" destOrd="0" parTransId="{62BCBEBA-6275-48BF-AD9C-3833E422B647}" sibTransId="{B9CA844C-607E-4701-A1D0-5F042F28B0D6}"/>
    <dgm:cxn modelId="{8E2D5FC9-BD73-46C9-A4D2-8A4C459545D1}" type="presOf" srcId="{DA753543-EA77-4515-BCD3-E1A6E15E0CCA}" destId="{8FC62181-393F-4CD6-9D9B-4D9A52C224FD}" srcOrd="1" destOrd="0" presId="urn:microsoft.com/office/officeart/2005/8/layout/list1"/>
    <dgm:cxn modelId="{E2FAA7EB-8BA4-4FF6-9DB3-4655DFFC0819}" type="presOf" srcId="{9A8050E0-9B3F-421F-95EA-9EF392ECC612}" destId="{5AF6400C-DFDD-4C50-9923-91D73E0F5355}" srcOrd="1" destOrd="0" presId="urn:microsoft.com/office/officeart/2005/8/layout/list1"/>
    <dgm:cxn modelId="{EFDC32F1-8609-49DD-AACC-4994B5E992B9}" srcId="{61FA7B64-0C3F-4DF9-8D33-538E3DD79754}" destId="{9A8050E0-9B3F-421F-95EA-9EF392ECC612}" srcOrd="3" destOrd="0" parTransId="{05EE2692-C078-4615-AB05-85A95C29AC78}" sibTransId="{950470DB-FB33-407A-9758-6D6C6E932C9F}"/>
    <dgm:cxn modelId="{53E656F3-8306-4969-97D3-228F508766D6}" type="presOf" srcId="{76D597EC-05F3-46E7-A048-D9695310FDB3}" destId="{6DC1D7EE-AD7C-4F3D-A293-3DADE9F70264}" srcOrd="1" destOrd="0" presId="urn:microsoft.com/office/officeart/2005/8/layout/list1"/>
    <dgm:cxn modelId="{682FF7FD-ABE2-4926-9D3F-A9F0CE844BE9}" type="presOf" srcId="{0D9C736C-77C5-4D63-8A85-E52461F5D027}" destId="{226D732A-ECFA-44B1-8B43-013B09255CAA}" srcOrd="1" destOrd="0" presId="urn:microsoft.com/office/officeart/2005/8/layout/list1"/>
    <dgm:cxn modelId="{C43BCA6E-A772-444E-A399-58D9B1CA7A9C}" type="presParOf" srcId="{734DAF73-A004-4969-A79E-98B3AE77B346}" destId="{D12B4E66-689F-473B-8889-5B4CBA98CA8E}" srcOrd="0" destOrd="0" presId="urn:microsoft.com/office/officeart/2005/8/layout/list1"/>
    <dgm:cxn modelId="{DEA71AAC-7441-4BCB-9134-DDBB192F1844}" type="presParOf" srcId="{D12B4E66-689F-473B-8889-5B4CBA98CA8E}" destId="{E9F34DB3-C8CC-4D7A-BD3A-294ACFA802E6}" srcOrd="0" destOrd="0" presId="urn:microsoft.com/office/officeart/2005/8/layout/list1"/>
    <dgm:cxn modelId="{5FE74E2A-9D6C-4F42-85CF-1372BF657F71}" type="presParOf" srcId="{D12B4E66-689F-473B-8889-5B4CBA98CA8E}" destId="{817DB778-CAB5-4D27-B9B3-196B275FE5D3}" srcOrd="1" destOrd="0" presId="urn:microsoft.com/office/officeart/2005/8/layout/list1"/>
    <dgm:cxn modelId="{C57DE3E5-0EEA-469A-A929-A6F781DC140E}" type="presParOf" srcId="{734DAF73-A004-4969-A79E-98B3AE77B346}" destId="{6814F19C-E0BD-4A68-914C-45F4D97E8448}" srcOrd="1" destOrd="0" presId="urn:microsoft.com/office/officeart/2005/8/layout/list1"/>
    <dgm:cxn modelId="{A75208FD-42C0-4177-9F8B-ACFF73571659}" type="presParOf" srcId="{734DAF73-A004-4969-A79E-98B3AE77B346}" destId="{1A1FB28B-F501-49AB-BE96-BE8730094170}" srcOrd="2" destOrd="0" presId="urn:microsoft.com/office/officeart/2005/8/layout/list1"/>
    <dgm:cxn modelId="{E0370CB5-346D-4D83-90CF-24E7D0BBD1FA}" type="presParOf" srcId="{734DAF73-A004-4969-A79E-98B3AE77B346}" destId="{0DF4E4AC-B99D-40D3-9DF4-4D656687844C}" srcOrd="3" destOrd="0" presId="urn:microsoft.com/office/officeart/2005/8/layout/list1"/>
    <dgm:cxn modelId="{95934A2E-77DF-4E1A-9F93-E6DA39D03655}" type="presParOf" srcId="{734DAF73-A004-4969-A79E-98B3AE77B346}" destId="{246B9F3F-4B48-4B8B-9C6F-5021809DCBBC}" srcOrd="4" destOrd="0" presId="urn:microsoft.com/office/officeart/2005/8/layout/list1"/>
    <dgm:cxn modelId="{35F4F6C0-2477-4256-AB36-8FF55CF63882}" type="presParOf" srcId="{246B9F3F-4B48-4B8B-9C6F-5021809DCBBC}" destId="{8B52872D-621F-49F7-A126-FCFD0B3D9F3B}" srcOrd="0" destOrd="0" presId="urn:microsoft.com/office/officeart/2005/8/layout/list1"/>
    <dgm:cxn modelId="{36A7EC28-9435-4D69-BB53-9B51F0406055}" type="presParOf" srcId="{246B9F3F-4B48-4B8B-9C6F-5021809DCBBC}" destId="{226D732A-ECFA-44B1-8B43-013B09255CAA}" srcOrd="1" destOrd="0" presId="urn:microsoft.com/office/officeart/2005/8/layout/list1"/>
    <dgm:cxn modelId="{EE667C61-293A-4ADA-BBC3-37E6F771FE85}" type="presParOf" srcId="{734DAF73-A004-4969-A79E-98B3AE77B346}" destId="{799A63AD-251A-403C-A7AB-414A3108C366}" srcOrd="5" destOrd="0" presId="urn:microsoft.com/office/officeart/2005/8/layout/list1"/>
    <dgm:cxn modelId="{6DAD6D22-4C00-40D4-BCAF-B20821A70025}" type="presParOf" srcId="{734DAF73-A004-4969-A79E-98B3AE77B346}" destId="{827ED6A9-9ACB-4442-AC8A-4BDF81A7C1A0}" srcOrd="6" destOrd="0" presId="urn:microsoft.com/office/officeart/2005/8/layout/list1"/>
    <dgm:cxn modelId="{DDB11BCA-541C-4662-AB86-55AD6F430D9E}" type="presParOf" srcId="{734DAF73-A004-4969-A79E-98B3AE77B346}" destId="{F2A00797-7D96-4E1B-A1DC-5FC75970FCF3}" srcOrd="7" destOrd="0" presId="urn:microsoft.com/office/officeart/2005/8/layout/list1"/>
    <dgm:cxn modelId="{2691DA67-D125-4A41-859B-5729D11395F3}" type="presParOf" srcId="{734DAF73-A004-4969-A79E-98B3AE77B346}" destId="{1ADC053C-0C3B-41FC-A1AE-37AD091FDF92}" srcOrd="8" destOrd="0" presId="urn:microsoft.com/office/officeart/2005/8/layout/list1"/>
    <dgm:cxn modelId="{7599D0A1-D9DD-4F62-88CB-7108C43CBCC1}" type="presParOf" srcId="{1ADC053C-0C3B-41FC-A1AE-37AD091FDF92}" destId="{06801C6F-DE7E-4D44-8019-148898B99092}" srcOrd="0" destOrd="0" presId="urn:microsoft.com/office/officeart/2005/8/layout/list1"/>
    <dgm:cxn modelId="{8B30E318-455A-431E-BB01-AA2ADC215B59}" type="presParOf" srcId="{1ADC053C-0C3B-41FC-A1AE-37AD091FDF92}" destId="{CB94995B-61CC-48E7-BAD8-D65B527FAED5}" srcOrd="1" destOrd="0" presId="urn:microsoft.com/office/officeart/2005/8/layout/list1"/>
    <dgm:cxn modelId="{A2940246-E48D-4A7C-9AE4-0A95AC1DB4F7}" type="presParOf" srcId="{734DAF73-A004-4969-A79E-98B3AE77B346}" destId="{7363AFF8-71C7-42D4-AF18-8E3D9F7CF466}" srcOrd="9" destOrd="0" presId="urn:microsoft.com/office/officeart/2005/8/layout/list1"/>
    <dgm:cxn modelId="{B58E81B8-3B29-4882-80BD-1973B6BA384A}" type="presParOf" srcId="{734DAF73-A004-4969-A79E-98B3AE77B346}" destId="{469D6F71-D44B-413B-8CCF-04B30811C105}" srcOrd="10" destOrd="0" presId="urn:microsoft.com/office/officeart/2005/8/layout/list1"/>
    <dgm:cxn modelId="{912E8C0F-CC5A-46D1-8D05-27CCA5B2F195}" type="presParOf" srcId="{734DAF73-A004-4969-A79E-98B3AE77B346}" destId="{A2487ED8-F1FB-4884-8D55-1E88537E0B27}" srcOrd="11" destOrd="0" presId="urn:microsoft.com/office/officeart/2005/8/layout/list1"/>
    <dgm:cxn modelId="{E9FA86CA-2D5E-4ED0-86D2-1DD80F7081A0}" type="presParOf" srcId="{734DAF73-A004-4969-A79E-98B3AE77B346}" destId="{4A6B8789-AD3D-411F-8F7B-E1A110518D9F}" srcOrd="12" destOrd="0" presId="urn:microsoft.com/office/officeart/2005/8/layout/list1"/>
    <dgm:cxn modelId="{5B8DBCDA-13D6-4124-A586-24CDF18FF6D7}" type="presParOf" srcId="{4A6B8789-AD3D-411F-8F7B-E1A110518D9F}" destId="{437913B4-8826-423A-844F-96C92EB88DAE}" srcOrd="0" destOrd="0" presId="urn:microsoft.com/office/officeart/2005/8/layout/list1"/>
    <dgm:cxn modelId="{0BF32252-A050-448F-A596-2B62AF86FBF1}" type="presParOf" srcId="{4A6B8789-AD3D-411F-8F7B-E1A110518D9F}" destId="{5AF6400C-DFDD-4C50-9923-91D73E0F5355}" srcOrd="1" destOrd="0" presId="urn:microsoft.com/office/officeart/2005/8/layout/list1"/>
    <dgm:cxn modelId="{334D0260-4490-4AD2-98D6-9E49D0BAEAF3}" type="presParOf" srcId="{734DAF73-A004-4969-A79E-98B3AE77B346}" destId="{81731D5A-155E-421F-BDA3-FFF83D3C675E}" srcOrd="13" destOrd="0" presId="urn:microsoft.com/office/officeart/2005/8/layout/list1"/>
    <dgm:cxn modelId="{C4C68B51-F872-4D25-B5A6-7545B2BEBFFA}" type="presParOf" srcId="{734DAF73-A004-4969-A79E-98B3AE77B346}" destId="{BBCEF1C9-D0C3-4901-A524-012E92803D03}" srcOrd="14" destOrd="0" presId="urn:microsoft.com/office/officeart/2005/8/layout/list1"/>
    <dgm:cxn modelId="{64FF7D5A-BFD6-4591-AC1D-4F0EFBB2F88A}" type="presParOf" srcId="{734DAF73-A004-4969-A79E-98B3AE77B346}" destId="{149C3AC2-ECEE-4E68-A19D-04D7F44127D9}" srcOrd="15" destOrd="0" presId="urn:microsoft.com/office/officeart/2005/8/layout/list1"/>
    <dgm:cxn modelId="{19ABE7CE-68D6-4C2E-A1CF-2C9083669ECA}" type="presParOf" srcId="{734DAF73-A004-4969-A79E-98B3AE77B346}" destId="{74D2E59A-ABD8-42AE-8422-D0D0DE1834AA}" srcOrd="16" destOrd="0" presId="urn:microsoft.com/office/officeart/2005/8/layout/list1"/>
    <dgm:cxn modelId="{827299FB-7264-445C-BE78-0AF502F12DBD}" type="presParOf" srcId="{74D2E59A-ABD8-42AE-8422-D0D0DE1834AA}" destId="{C9A2EB0C-D42A-4134-8210-20067E004CC9}" srcOrd="0" destOrd="0" presId="urn:microsoft.com/office/officeart/2005/8/layout/list1"/>
    <dgm:cxn modelId="{EA307C4E-7C47-4257-B3E6-5E46B8A8B9B9}" type="presParOf" srcId="{74D2E59A-ABD8-42AE-8422-D0D0DE1834AA}" destId="{6DC1D7EE-AD7C-4F3D-A293-3DADE9F70264}" srcOrd="1" destOrd="0" presId="urn:microsoft.com/office/officeart/2005/8/layout/list1"/>
    <dgm:cxn modelId="{23257F2E-55ED-4C0D-9AA5-7EDDD311EFDB}" type="presParOf" srcId="{734DAF73-A004-4969-A79E-98B3AE77B346}" destId="{B17F2306-AB00-431A-893F-6BDC850233E4}" srcOrd="17" destOrd="0" presId="urn:microsoft.com/office/officeart/2005/8/layout/list1"/>
    <dgm:cxn modelId="{F58D00B8-916E-4F2F-AAF3-B2BA9C261196}" type="presParOf" srcId="{734DAF73-A004-4969-A79E-98B3AE77B346}" destId="{E7C20815-3C49-46F2-8DF3-9094BB2896AD}" srcOrd="18" destOrd="0" presId="urn:microsoft.com/office/officeart/2005/8/layout/list1"/>
    <dgm:cxn modelId="{26846974-E1E3-47AC-B463-6D0F79DE9BC6}" type="presParOf" srcId="{734DAF73-A004-4969-A79E-98B3AE77B346}" destId="{18A92A1A-5510-48D1-9B7D-59E94BC2A0DE}" srcOrd="19" destOrd="0" presId="urn:microsoft.com/office/officeart/2005/8/layout/list1"/>
    <dgm:cxn modelId="{1E3647F9-1A29-493C-87DE-E837D13A3710}" type="presParOf" srcId="{734DAF73-A004-4969-A79E-98B3AE77B346}" destId="{37403C3F-C072-4C3D-9E0F-BA757C3A4A85}" srcOrd="20" destOrd="0" presId="urn:microsoft.com/office/officeart/2005/8/layout/list1"/>
    <dgm:cxn modelId="{FA550129-B1DF-4F6D-BF7B-9DFB7FD0EB77}" type="presParOf" srcId="{37403C3F-C072-4C3D-9E0F-BA757C3A4A85}" destId="{F5987A92-F55D-4C5A-A955-DCD48C72D1C6}" srcOrd="0" destOrd="0" presId="urn:microsoft.com/office/officeart/2005/8/layout/list1"/>
    <dgm:cxn modelId="{CFFC29D8-0AA0-4CB0-A37B-CE695968DDF2}" type="presParOf" srcId="{37403C3F-C072-4C3D-9E0F-BA757C3A4A85}" destId="{8FC62181-393F-4CD6-9D9B-4D9A52C224FD}" srcOrd="1" destOrd="0" presId="urn:microsoft.com/office/officeart/2005/8/layout/list1"/>
    <dgm:cxn modelId="{7C104F48-B170-49C5-8012-AE5C6E66306E}" type="presParOf" srcId="{734DAF73-A004-4969-A79E-98B3AE77B346}" destId="{48B64818-D6D6-4ACB-8B8F-D014666BC4E4}" srcOrd="21" destOrd="0" presId="urn:microsoft.com/office/officeart/2005/8/layout/list1"/>
    <dgm:cxn modelId="{24560853-CA28-4407-A63E-5D2CA01A712B}" type="presParOf" srcId="{734DAF73-A004-4969-A79E-98B3AE77B346}" destId="{FA571030-7E03-40A2-A68A-E22A40F7E0C4}"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A226812-4CC6-4804-973C-F097B240F84E}" type="doc">
      <dgm:prSet loTypeId="urn:microsoft.com/office/officeart/2008/layout/PictureStrips" loCatId="list" qsTypeId="urn:microsoft.com/office/officeart/2005/8/quickstyle/3d3" qsCatId="3D" csTypeId="urn:microsoft.com/office/officeart/2005/8/colors/accent0_1" csCatId="mainScheme" phldr="1"/>
      <dgm:spPr/>
      <dgm:t>
        <a:bodyPr/>
        <a:lstStyle/>
        <a:p>
          <a:endParaRPr lang="en-US"/>
        </a:p>
      </dgm:t>
    </dgm:pt>
    <dgm:pt modelId="{58EAD36D-DD44-4B3E-AAE1-EF40F99E293A}">
      <dgm:prSet custT="1"/>
      <dgm:spPr/>
      <dgm:t>
        <a:bodyPr/>
        <a:lstStyle/>
        <a:p>
          <a:r>
            <a:rPr lang="en-US" sz="2000" dirty="0">
              <a:solidFill>
                <a:schemeClr val="tx1"/>
              </a:solidFill>
              <a:latin typeface="Arial Narrow" panose="020B0606020202030204" pitchFamily="34" charset="0"/>
            </a:rPr>
            <a:t>In the field of journal publishing, it can be used for the following: </a:t>
          </a:r>
        </a:p>
      </dgm:t>
    </dgm:pt>
    <dgm:pt modelId="{7B5DD840-0EAA-4937-97DD-796F945272AB}" type="parTrans" cxnId="{839421E6-F582-4DC9-9FC5-BDEA8006EF33}">
      <dgm:prSet/>
      <dgm:spPr/>
      <dgm:t>
        <a:bodyPr/>
        <a:lstStyle/>
        <a:p>
          <a:endParaRPr lang="en-US" sz="2400">
            <a:solidFill>
              <a:schemeClr val="tx1"/>
            </a:solidFill>
            <a:latin typeface="Arial Narrow" panose="020B0606020202030204" pitchFamily="34" charset="0"/>
          </a:endParaRPr>
        </a:p>
      </dgm:t>
    </dgm:pt>
    <dgm:pt modelId="{4E1B6534-8E73-4741-9CF7-B8C4369590AD}" type="sibTrans" cxnId="{839421E6-F582-4DC9-9FC5-BDEA8006EF33}">
      <dgm:prSet/>
      <dgm:spPr/>
      <dgm:t>
        <a:bodyPr/>
        <a:lstStyle/>
        <a:p>
          <a:endParaRPr lang="en-US" sz="2400">
            <a:solidFill>
              <a:schemeClr val="tx1"/>
            </a:solidFill>
            <a:latin typeface="Arial Narrow" panose="020B0606020202030204" pitchFamily="34" charset="0"/>
          </a:endParaRPr>
        </a:p>
      </dgm:t>
    </dgm:pt>
    <dgm:pt modelId="{0CAD7F85-613B-4EFE-B884-CE56F1CDB879}">
      <dgm:prSet custT="1"/>
      <dgm:spPr/>
      <dgm:t>
        <a:bodyPr/>
        <a:lstStyle/>
        <a:p>
          <a:r>
            <a:rPr lang="en-US" sz="1600" dirty="0">
              <a:solidFill>
                <a:schemeClr val="tx1"/>
              </a:solidFill>
              <a:latin typeface="Arial Narrow" panose="020B0606020202030204" pitchFamily="34" charset="0"/>
            </a:rPr>
            <a:t>Create and maintain profiles on platforms like Twitter, LinkedIn, Facebook, and </a:t>
          </a:r>
          <a:r>
            <a:rPr lang="en-US" sz="1600" dirty="0" err="1">
              <a:solidFill>
                <a:schemeClr val="tx1"/>
              </a:solidFill>
              <a:latin typeface="Arial Narrow" panose="020B0606020202030204" pitchFamily="34" charset="0"/>
            </a:rPr>
            <a:t>ResearchGate</a:t>
          </a:r>
          <a:r>
            <a:rPr lang="en-US" sz="1600" dirty="0">
              <a:solidFill>
                <a:schemeClr val="tx1"/>
              </a:solidFill>
              <a:latin typeface="Arial Narrow" panose="020B0606020202030204" pitchFamily="34" charset="0"/>
            </a:rPr>
            <a:t>.</a:t>
          </a:r>
        </a:p>
      </dgm:t>
    </dgm:pt>
    <dgm:pt modelId="{88933287-7835-4AC3-9C45-9800C8EF0AE5}" type="parTrans" cxnId="{7577EAC4-D79E-404F-B117-975B3EAD1B45}">
      <dgm:prSet/>
      <dgm:spPr/>
      <dgm:t>
        <a:bodyPr/>
        <a:lstStyle/>
        <a:p>
          <a:endParaRPr lang="en-US" sz="2400">
            <a:solidFill>
              <a:schemeClr val="tx1"/>
            </a:solidFill>
            <a:latin typeface="Arial Narrow" panose="020B0606020202030204" pitchFamily="34" charset="0"/>
          </a:endParaRPr>
        </a:p>
      </dgm:t>
    </dgm:pt>
    <dgm:pt modelId="{8160F6CF-6C37-4832-A726-1CA103E25A0F}" type="sibTrans" cxnId="{7577EAC4-D79E-404F-B117-975B3EAD1B45}">
      <dgm:prSet/>
      <dgm:spPr/>
      <dgm:t>
        <a:bodyPr/>
        <a:lstStyle/>
        <a:p>
          <a:endParaRPr lang="en-US" sz="2400">
            <a:solidFill>
              <a:schemeClr val="tx1"/>
            </a:solidFill>
            <a:latin typeface="Arial Narrow" panose="020B0606020202030204" pitchFamily="34" charset="0"/>
          </a:endParaRPr>
        </a:p>
      </dgm:t>
    </dgm:pt>
    <dgm:pt modelId="{A48D3B33-4B24-4D7B-BF86-235BC13358C9}">
      <dgm:prSet custT="1"/>
      <dgm:spPr/>
      <dgm:t>
        <a:bodyPr/>
        <a:lstStyle/>
        <a:p>
          <a:r>
            <a:rPr lang="en-US" sz="1600">
              <a:solidFill>
                <a:schemeClr val="tx1"/>
              </a:solidFill>
              <a:latin typeface="Arial Narrow" panose="020B0606020202030204" pitchFamily="34" charset="0"/>
            </a:rPr>
            <a:t>Share published articles, upcoming issues, and journal news regularly.</a:t>
          </a:r>
          <a:endParaRPr lang="en-US" sz="1600" dirty="0">
            <a:solidFill>
              <a:schemeClr val="tx1"/>
            </a:solidFill>
            <a:latin typeface="Arial Narrow" panose="020B0606020202030204" pitchFamily="34" charset="0"/>
          </a:endParaRPr>
        </a:p>
      </dgm:t>
    </dgm:pt>
    <dgm:pt modelId="{D9CB5F82-487A-4DE1-875C-1BD7CC7587A5}" type="parTrans" cxnId="{656759A3-395B-487A-960A-343192F3BFEF}">
      <dgm:prSet/>
      <dgm:spPr/>
      <dgm:t>
        <a:bodyPr/>
        <a:lstStyle/>
        <a:p>
          <a:endParaRPr lang="en-US" sz="2400">
            <a:solidFill>
              <a:schemeClr val="tx1"/>
            </a:solidFill>
            <a:latin typeface="Arial Narrow" panose="020B0606020202030204" pitchFamily="34" charset="0"/>
          </a:endParaRPr>
        </a:p>
      </dgm:t>
    </dgm:pt>
    <dgm:pt modelId="{4902925E-5441-4289-A7BD-4CB5BCFDAFBB}" type="sibTrans" cxnId="{656759A3-395B-487A-960A-343192F3BFEF}">
      <dgm:prSet/>
      <dgm:spPr/>
      <dgm:t>
        <a:bodyPr/>
        <a:lstStyle/>
        <a:p>
          <a:endParaRPr lang="en-US" sz="2400">
            <a:solidFill>
              <a:schemeClr val="tx1"/>
            </a:solidFill>
            <a:latin typeface="Arial Narrow" panose="020B0606020202030204" pitchFamily="34" charset="0"/>
          </a:endParaRPr>
        </a:p>
      </dgm:t>
    </dgm:pt>
    <dgm:pt modelId="{891B057B-5BAB-4920-AD70-9F955339264A}">
      <dgm:prSet custT="1"/>
      <dgm:spPr/>
      <dgm:t>
        <a:bodyPr/>
        <a:lstStyle/>
        <a:p>
          <a:r>
            <a:rPr lang="en-US" sz="1600">
              <a:solidFill>
                <a:schemeClr val="tx1"/>
              </a:solidFill>
              <a:latin typeface="Arial Narrow" panose="020B0606020202030204" pitchFamily="34" charset="0"/>
            </a:rPr>
            <a:t>Engage with the academic community through discussions, Q&amp;A sessions, and live events.</a:t>
          </a:r>
          <a:endParaRPr lang="en-US" sz="1600" dirty="0">
            <a:solidFill>
              <a:schemeClr val="tx1"/>
            </a:solidFill>
            <a:latin typeface="Arial Narrow" panose="020B0606020202030204" pitchFamily="34" charset="0"/>
          </a:endParaRPr>
        </a:p>
      </dgm:t>
    </dgm:pt>
    <dgm:pt modelId="{181FCB5A-A2A2-46D2-AFFE-572A95A4B335}" type="parTrans" cxnId="{3A94A775-2A19-4B09-B32E-646D5CE1713E}">
      <dgm:prSet/>
      <dgm:spPr/>
      <dgm:t>
        <a:bodyPr/>
        <a:lstStyle/>
        <a:p>
          <a:endParaRPr lang="en-US" sz="2400">
            <a:solidFill>
              <a:schemeClr val="tx1"/>
            </a:solidFill>
            <a:latin typeface="Arial Narrow" panose="020B0606020202030204" pitchFamily="34" charset="0"/>
          </a:endParaRPr>
        </a:p>
      </dgm:t>
    </dgm:pt>
    <dgm:pt modelId="{87A479BF-1372-4733-A339-85E1D2E5E742}" type="sibTrans" cxnId="{3A94A775-2A19-4B09-B32E-646D5CE1713E}">
      <dgm:prSet/>
      <dgm:spPr/>
      <dgm:t>
        <a:bodyPr/>
        <a:lstStyle/>
        <a:p>
          <a:endParaRPr lang="en-US" sz="2400">
            <a:solidFill>
              <a:schemeClr val="tx1"/>
            </a:solidFill>
            <a:latin typeface="Arial Narrow" panose="020B0606020202030204" pitchFamily="34" charset="0"/>
          </a:endParaRPr>
        </a:p>
      </dgm:t>
    </dgm:pt>
    <dgm:pt modelId="{744E7D43-8B63-426F-8C88-6552B010FCEA}">
      <dgm:prSet phldrT="[Text]" custT="1"/>
      <dgm:spPr/>
      <dgm:t>
        <a:bodyPr/>
        <a:lstStyle/>
        <a:p>
          <a:r>
            <a:rPr lang="en-US" sz="2000" b="1">
              <a:solidFill>
                <a:schemeClr val="tx1"/>
              </a:solidFill>
              <a:latin typeface="Arial Narrow" panose="020B0606020202030204" pitchFamily="34" charset="0"/>
            </a:rPr>
            <a:t>Social Media Marketing (SMM)</a:t>
          </a:r>
          <a:r>
            <a:rPr lang="en-US" sz="2000">
              <a:solidFill>
                <a:schemeClr val="tx1"/>
              </a:solidFill>
              <a:latin typeface="Arial Narrow" panose="020B0606020202030204" pitchFamily="34" charset="0"/>
            </a:rPr>
            <a:t> is the practice of using social media platforms to promote products, services, or content, engage with audiences, and achieve marketing and branding goals. </a:t>
          </a:r>
          <a:endParaRPr lang="en-US" sz="2000" dirty="0">
            <a:solidFill>
              <a:schemeClr val="tx1"/>
            </a:solidFill>
            <a:latin typeface="Arial Narrow" panose="020B0606020202030204" pitchFamily="34" charset="0"/>
          </a:endParaRPr>
        </a:p>
      </dgm:t>
    </dgm:pt>
    <dgm:pt modelId="{DA31A852-C81F-484B-B479-B5B4FD9A84B9}" type="sibTrans" cxnId="{6806BC6B-D92C-43F9-82D3-3A9C87CCD7DD}">
      <dgm:prSet/>
      <dgm:spPr/>
      <dgm:t>
        <a:bodyPr/>
        <a:lstStyle/>
        <a:p>
          <a:endParaRPr lang="en-US" sz="2400">
            <a:solidFill>
              <a:schemeClr val="tx1"/>
            </a:solidFill>
            <a:latin typeface="Arial Narrow" panose="020B0606020202030204" pitchFamily="34" charset="0"/>
          </a:endParaRPr>
        </a:p>
      </dgm:t>
    </dgm:pt>
    <dgm:pt modelId="{2D26585B-0343-4315-BACD-26CB87182558}" type="parTrans" cxnId="{6806BC6B-D92C-43F9-82D3-3A9C87CCD7DD}">
      <dgm:prSet/>
      <dgm:spPr/>
      <dgm:t>
        <a:bodyPr/>
        <a:lstStyle/>
        <a:p>
          <a:endParaRPr lang="en-US" sz="2400">
            <a:solidFill>
              <a:schemeClr val="tx1"/>
            </a:solidFill>
            <a:latin typeface="Arial Narrow" panose="020B0606020202030204" pitchFamily="34" charset="0"/>
          </a:endParaRPr>
        </a:p>
      </dgm:t>
    </dgm:pt>
    <dgm:pt modelId="{FBD721CD-AC4E-4739-97AB-C11D89A6AFB7}">
      <dgm:prSet custT="1"/>
      <dgm:spPr/>
      <dgm:t>
        <a:bodyPr/>
        <a:lstStyle/>
        <a:p>
          <a:r>
            <a:rPr lang="en-US" sz="2000" dirty="0">
              <a:solidFill>
                <a:schemeClr val="tx1"/>
              </a:solidFill>
              <a:latin typeface="Arial Narrow" panose="020B0606020202030204" pitchFamily="34" charset="0"/>
            </a:rPr>
            <a:t>SMM involves creating and sharing content tailored to each platform to drive engagement, build community, and increase Journal awareness.</a:t>
          </a:r>
        </a:p>
      </dgm:t>
    </dgm:pt>
    <dgm:pt modelId="{87585E88-BFA2-4301-A7C8-1A1C57116447}" type="sibTrans" cxnId="{066393E2-DB5C-4B31-9DE4-4754FEF68F0C}">
      <dgm:prSet/>
      <dgm:spPr/>
      <dgm:t>
        <a:bodyPr/>
        <a:lstStyle/>
        <a:p>
          <a:endParaRPr lang="en-US" sz="2400">
            <a:solidFill>
              <a:schemeClr val="tx1"/>
            </a:solidFill>
            <a:latin typeface="Arial Narrow" panose="020B0606020202030204" pitchFamily="34" charset="0"/>
          </a:endParaRPr>
        </a:p>
      </dgm:t>
    </dgm:pt>
    <dgm:pt modelId="{FCDD5CF8-69A9-424B-A65E-FF37AC30B4D3}" type="parTrans" cxnId="{066393E2-DB5C-4B31-9DE4-4754FEF68F0C}">
      <dgm:prSet/>
      <dgm:spPr/>
      <dgm:t>
        <a:bodyPr/>
        <a:lstStyle/>
        <a:p>
          <a:endParaRPr lang="en-US" sz="2400">
            <a:solidFill>
              <a:schemeClr val="tx1"/>
            </a:solidFill>
            <a:latin typeface="Arial Narrow" panose="020B0606020202030204" pitchFamily="34" charset="0"/>
          </a:endParaRPr>
        </a:p>
      </dgm:t>
    </dgm:pt>
    <dgm:pt modelId="{96658924-876A-473D-8118-876FA001E57C}" type="pres">
      <dgm:prSet presAssocID="{EA226812-4CC6-4804-973C-F097B240F84E}" presName="Name0" presStyleCnt="0">
        <dgm:presLayoutVars>
          <dgm:dir/>
          <dgm:resizeHandles val="exact"/>
        </dgm:presLayoutVars>
      </dgm:prSet>
      <dgm:spPr/>
    </dgm:pt>
    <dgm:pt modelId="{51734935-AE59-48CA-8CFD-434DAAB53698}" type="pres">
      <dgm:prSet presAssocID="{744E7D43-8B63-426F-8C88-6552B010FCEA}" presName="composite" presStyleCnt="0"/>
      <dgm:spPr/>
    </dgm:pt>
    <dgm:pt modelId="{945369CD-0AE0-4D18-BBF0-E6FA361AF59D}" type="pres">
      <dgm:prSet presAssocID="{744E7D43-8B63-426F-8C88-6552B010FCEA}" presName="rect1" presStyleLbl="trAlignAcc1" presStyleIdx="0" presStyleCnt="3">
        <dgm:presLayoutVars>
          <dgm:bulletEnabled val="1"/>
        </dgm:presLayoutVars>
      </dgm:prSet>
      <dgm:spPr/>
    </dgm:pt>
    <dgm:pt modelId="{3065D288-09D3-41CD-821B-360B4F858CFE}" type="pres">
      <dgm:prSet presAssocID="{744E7D43-8B63-426F-8C88-6552B010FCEA}" presName="rect2" presStyleLbl="fgImgPlace1" presStyleIdx="0" presStyleCnt="3"/>
      <dgm:spPr>
        <a:prstGeom prst="rect">
          <a:avLst/>
        </a:prstGeom>
        <a:solidFill>
          <a:srgbClr val="00B0F0"/>
        </a:solidFill>
      </dgm:spPr>
    </dgm:pt>
    <dgm:pt modelId="{D7211A69-B372-45F4-8078-34B12751B356}" type="pres">
      <dgm:prSet presAssocID="{DA31A852-C81F-484B-B479-B5B4FD9A84B9}" presName="sibTrans" presStyleCnt="0"/>
      <dgm:spPr/>
    </dgm:pt>
    <dgm:pt modelId="{81D66B84-FAB5-44D3-8596-8D6EB6C0C529}" type="pres">
      <dgm:prSet presAssocID="{FBD721CD-AC4E-4739-97AB-C11D89A6AFB7}" presName="composite" presStyleCnt="0"/>
      <dgm:spPr/>
    </dgm:pt>
    <dgm:pt modelId="{0DF9DC42-B200-4164-85B7-C33E7E0BD775}" type="pres">
      <dgm:prSet presAssocID="{FBD721CD-AC4E-4739-97AB-C11D89A6AFB7}" presName="rect1" presStyleLbl="trAlignAcc1" presStyleIdx="1" presStyleCnt="3">
        <dgm:presLayoutVars>
          <dgm:bulletEnabled val="1"/>
        </dgm:presLayoutVars>
      </dgm:prSet>
      <dgm:spPr/>
    </dgm:pt>
    <dgm:pt modelId="{5E4F8153-5B9A-437A-9FA1-AF2975B780BE}" type="pres">
      <dgm:prSet presAssocID="{FBD721CD-AC4E-4739-97AB-C11D89A6AFB7}" presName="rect2" presStyleLbl="fgImgPlace1" presStyleIdx="1" presStyleCnt="3"/>
      <dgm:spPr>
        <a:solidFill>
          <a:srgbClr val="00B0F0"/>
        </a:solidFill>
      </dgm:spPr>
    </dgm:pt>
    <dgm:pt modelId="{7785E0CB-0998-4630-91F3-BEB61B4D6B3D}" type="pres">
      <dgm:prSet presAssocID="{87585E88-BFA2-4301-A7C8-1A1C57116447}" presName="sibTrans" presStyleCnt="0"/>
      <dgm:spPr/>
    </dgm:pt>
    <dgm:pt modelId="{F12F1F88-F2D8-41EB-9145-E6CABCDB78CB}" type="pres">
      <dgm:prSet presAssocID="{58EAD36D-DD44-4B3E-AAE1-EF40F99E293A}" presName="composite" presStyleCnt="0"/>
      <dgm:spPr/>
    </dgm:pt>
    <dgm:pt modelId="{D6B6FD2D-A29B-434D-8ACC-453310187863}" type="pres">
      <dgm:prSet presAssocID="{58EAD36D-DD44-4B3E-AAE1-EF40F99E293A}" presName="rect1" presStyleLbl="trAlignAcc1" presStyleIdx="2" presStyleCnt="3" custScaleX="147725" custLinFactNeighborX="4986" custLinFactNeighborY="-1961">
        <dgm:presLayoutVars>
          <dgm:bulletEnabled val="1"/>
        </dgm:presLayoutVars>
      </dgm:prSet>
      <dgm:spPr/>
    </dgm:pt>
    <dgm:pt modelId="{576FED8C-3AE8-4142-A5BC-1B40F90F7049}" type="pres">
      <dgm:prSet presAssocID="{58EAD36D-DD44-4B3E-AAE1-EF40F99E293A}" presName="rect2" presStyleLbl="fgImgPlace1" presStyleIdx="2" presStyleCnt="3" custLinFactX="-948" custLinFactNeighborX="-100000" custLinFactNeighborY="132"/>
      <dgm:spPr>
        <a:solidFill>
          <a:srgbClr val="00B0F0"/>
        </a:solidFill>
      </dgm:spPr>
    </dgm:pt>
  </dgm:ptLst>
  <dgm:cxnLst>
    <dgm:cxn modelId="{1B62E65B-73C7-4349-80BC-095709807301}" type="presOf" srcId="{58EAD36D-DD44-4B3E-AAE1-EF40F99E293A}" destId="{D6B6FD2D-A29B-434D-8ACC-453310187863}" srcOrd="0" destOrd="0" presId="urn:microsoft.com/office/officeart/2008/layout/PictureStrips"/>
    <dgm:cxn modelId="{6806BC6B-D92C-43F9-82D3-3A9C87CCD7DD}" srcId="{EA226812-4CC6-4804-973C-F097B240F84E}" destId="{744E7D43-8B63-426F-8C88-6552B010FCEA}" srcOrd="0" destOrd="0" parTransId="{2D26585B-0343-4315-BACD-26CB87182558}" sibTransId="{DA31A852-C81F-484B-B479-B5B4FD9A84B9}"/>
    <dgm:cxn modelId="{3A94A775-2A19-4B09-B32E-646D5CE1713E}" srcId="{58EAD36D-DD44-4B3E-AAE1-EF40F99E293A}" destId="{891B057B-5BAB-4920-AD70-9F955339264A}" srcOrd="2" destOrd="0" parTransId="{181FCB5A-A2A2-46D2-AFFE-572A95A4B335}" sibTransId="{87A479BF-1372-4733-A339-85E1D2E5E742}"/>
    <dgm:cxn modelId="{E24CF776-E740-47C5-82E2-019819E1B912}" type="presOf" srcId="{FBD721CD-AC4E-4739-97AB-C11D89A6AFB7}" destId="{0DF9DC42-B200-4164-85B7-C33E7E0BD775}" srcOrd="0" destOrd="0" presId="urn:microsoft.com/office/officeart/2008/layout/PictureStrips"/>
    <dgm:cxn modelId="{B3294F8D-ED1E-4A8F-ADE0-B5EF8629B2DB}" type="presOf" srcId="{A48D3B33-4B24-4D7B-BF86-235BC13358C9}" destId="{D6B6FD2D-A29B-434D-8ACC-453310187863}" srcOrd="0" destOrd="2" presId="urn:microsoft.com/office/officeart/2008/layout/PictureStrips"/>
    <dgm:cxn modelId="{8C922D9E-7042-4A8F-89E4-EF1DBAD2B0ED}" type="presOf" srcId="{0CAD7F85-613B-4EFE-B884-CE56F1CDB879}" destId="{D6B6FD2D-A29B-434D-8ACC-453310187863}" srcOrd="0" destOrd="1" presId="urn:microsoft.com/office/officeart/2008/layout/PictureStrips"/>
    <dgm:cxn modelId="{E6CF8FA1-F6B0-44DC-BB75-AFB675B72EF5}" type="presOf" srcId="{891B057B-5BAB-4920-AD70-9F955339264A}" destId="{D6B6FD2D-A29B-434D-8ACC-453310187863}" srcOrd="0" destOrd="3" presId="urn:microsoft.com/office/officeart/2008/layout/PictureStrips"/>
    <dgm:cxn modelId="{656759A3-395B-487A-960A-343192F3BFEF}" srcId="{58EAD36D-DD44-4B3E-AAE1-EF40F99E293A}" destId="{A48D3B33-4B24-4D7B-BF86-235BC13358C9}" srcOrd="1" destOrd="0" parTransId="{D9CB5F82-487A-4DE1-875C-1BD7CC7587A5}" sibTransId="{4902925E-5441-4289-A7BD-4CB5BCFDAFBB}"/>
    <dgm:cxn modelId="{E6B604C0-1039-4325-A7CF-AEE015737CA7}" type="presOf" srcId="{EA226812-4CC6-4804-973C-F097B240F84E}" destId="{96658924-876A-473D-8118-876FA001E57C}" srcOrd="0" destOrd="0" presId="urn:microsoft.com/office/officeart/2008/layout/PictureStrips"/>
    <dgm:cxn modelId="{7577EAC4-D79E-404F-B117-975B3EAD1B45}" srcId="{58EAD36D-DD44-4B3E-AAE1-EF40F99E293A}" destId="{0CAD7F85-613B-4EFE-B884-CE56F1CDB879}" srcOrd="0" destOrd="0" parTransId="{88933287-7835-4AC3-9C45-9800C8EF0AE5}" sibTransId="{8160F6CF-6C37-4832-A726-1CA103E25A0F}"/>
    <dgm:cxn modelId="{066393E2-DB5C-4B31-9DE4-4754FEF68F0C}" srcId="{EA226812-4CC6-4804-973C-F097B240F84E}" destId="{FBD721CD-AC4E-4739-97AB-C11D89A6AFB7}" srcOrd="1" destOrd="0" parTransId="{FCDD5CF8-69A9-424B-A65E-FF37AC30B4D3}" sibTransId="{87585E88-BFA2-4301-A7C8-1A1C57116447}"/>
    <dgm:cxn modelId="{839421E6-F582-4DC9-9FC5-BDEA8006EF33}" srcId="{EA226812-4CC6-4804-973C-F097B240F84E}" destId="{58EAD36D-DD44-4B3E-AAE1-EF40F99E293A}" srcOrd="2" destOrd="0" parTransId="{7B5DD840-0EAA-4937-97DD-796F945272AB}" sibTransId="{4E1B6534-8E73-4741-9CF7-B8C4369590AD}"/>
    <dgm:cxn modelId="{FAEF40FC-862D-4306-AEA1-55611A42C344}" type="presOf" srcId="{744E7D43-8B63-426F-8C88-6552B010FCEA}" destId="{945369CD-0AE0-4D18-BBF0-E6FA361AF59D}" srcOrd="0" destOrd="0" presId="urn:microsoft.com/office/officeart/2008/layout/PictureStrips"/>
    <dgm:cxn modelId="{56436C07-844B-4518-97F6-0FA101609A34}" type="presParOf" srcId="{96658924-876A-473D-8118-876FA001E57C}" destId="{51734935-AE59-48CA-8CFD-434DAAB53698}" srcOrd="0" destOrd="0" presId="urn:microsoft.com/office/officeart/2008/layout/PictureStrips"/>
    <dgm:cxn modelId="{920DEDF0-BF45-40F0-A25F-BC65114252FF}" type="presParOf" srcId="{51734935-AE59-48CA-8CFD-434DAAB53698}" destId="{945369CD-0AE0-4D18-BBF0-E6FA361AF59D}" srcOrd="0" destOrd="0" presId="urn:microsoft.com/office/officeart/2008/layout/PictureStrips"/>
    <dgm:cxn modelId="{DC1AC92C-F57C-46AD-9760-9B831A65077F}" type="presParOf" srcId="{51734935-AE59-48CA-8CFD-434DAAB53698}" destId="{3065D288-09D3-41CD-821B-360B4F858CFE}" srcOrd="1" destOrd="0" presId="urn:microsoft.com/office/officeart/2008/layout/PictureStrips"/>
    <dgm:cxn modelId="{54110C2F-091B-4A4A-B940-C020F33E598D}" type="presParOf" srcId="{96658924-876A-473D-8118-876FA001E57C}" destId="{D7211A69-B372-45F4-8078-34B12751B356}" srcOrd="1" destOrd="0" presId="urn:microsoft.com/office/officeart/2008/layout/PictureStrips"/>
    <dgm:cxn modelId="{3952B973-6EFE-43CF-AF75-82FB22431BEE}" type="presParOf" srcId="{96658924-876A-473D-8118-876FA001E57C}" destId="{81D66B84-FAB5-44D3-8596-8D6EB6C0C529}" srcOrd="2" destOrd="0" presId="urn:microsoft.com/office/officeart/2008/layout/PictureStrips"/>
    <dgm:cxn modelId="{EC63C736-876C-4D90-8485-2802947E1A1F}" type="presParOf" srcId="{81D66B84-FAB5-44D3-8596-8D6EB6C0C529}" destId="{0DF9DC42-B200-4164-85B7-C33E7E0BD775}" srcOrd="0" destOrd="0" presId="urn:microsoft.com/office/officeart/2008/layout/PictureStrips"/>
    <dgm:cxn modelId="{F7A16495-127A-4795-95DC-DD216CF130B6}" type="presParOf" srcId="{81D66B84-FAB5-44D3-8596-8D6EB6C0C529}" destId="{5E4F8153-5B9A-437A-9FA1-AF2975B780BE}" srcOrd="1" destOrd="0" presId="urn:microsoft.com/office/officeart/2008/layout/PictureStrips"/>
    <dgm:cxn modelId="{09C9B5C6-E639-423B-900B-7956B541B374}" type="presParOf" srcId="{96658924-876A-473D-8118-876FA001E57C}" destId="{7785E0CB-0998-4630-91F3-BEB61B4D6B3D}" srcOrd="3" destOrd="0" presId="urn:microsoft.com/office/officeart/2008/layout/PictureStrips"/>
    <dgm:cxn modelId="{009D0C32-0DFE-401B-A2BF-411E4B2C3C38}" type="presParOf" srcId="{96658924-876A-473D-8118-876FA001E57C}" destId="{F12F1F88-F2D8-41EB-9145-E6CABCDB78CB}" srcOrd="4" destOrd="0" presId="urn:microsoft.com/office/officeart/2008/layout/PictureStrips"/>
    <dgm:cxn modelId="{43A2844B-F43E-4980-B821-A287C9200883}" type="presParOf" srcId="{F12F1F88-F2D8-41EB-9145-E6CABCDB78CB}" destId="{D6B6FD2D-A29B-434D-8ACC-453310187863}" srcOrd="0" destOrd="0" presId="urn:microsoft.com/office/officeart/2008/layout/PictureStrips"/>
    <dgm:cxn modelId="{B3658D5F-3ED7-4D6A-A4F9-767E48C7F30F}" type="presParOf" srcId="{F12F1F88-F2D8-41EB-9145-E6CABCDB78CB}" destId="{576FED8C-3AE8-4142-A5BC-1B40F90F7049}"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C11A64-A8EA-4104-AD53-C267540561B2}"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08F921BB-F991-4419-826C-F955C585BCCE}">
      <dgm:prSet phldrT="[Text]" custT="1"/>
      <dgm:spPr/>
      <dgm:t>
        <a:bodyPr/>
        <a:lstStyle/>
        <a:p>
          <a:r>
            <a:rPr lang="en-US" sz="2400" b="1" dirty="0">
              <a:latin typeface="Arial Narrow" panose="020B0606020202030204" pitchFamily="34" charset="0"/>
            </a:rPr>
            <a:t>1. Create and Maintain Profiles on Social Media Platforms</a:t>
          </a:r>
          <a:endParaRPr lang="en-US" sz="2400" dirty="0">
            <a:latin typeface="Arial Narrow" panose="020B0606020202030204" pitchFamily="34" charset="0"/>
          </a:endParaRPr>
        </a:p>
      </dgm:t>
    </dgm:pt>
    <dgm:pt modelId="{D6502847-C7E5-4EF7-B2B0-E42E722C11A1}" type="parTrans" cxnId="{4E48DE6D-3479-4318-A407-7E41A33DC8AD}">
      <dgm:prSet/>
      <dgm:spPr/>
      <dgm:t>
        <a:bodyPr/>
        <a:lstStyle/>
        <a:p>
          <a:endParaRPr lang="en-US" sz="2000">
            <a:latin typeface="Arial Narrow" panose="020B0606020202030204" pitchFamily="34" charset="0"/>
          </a:endParaRPr>
        </a:p>
      </dgm:t>
    </dgm:pt>
    <dgm:pt modelId="{4812AC83-FD61-4CBF-ABBF-AD60F3595D1C}" type="sibTrans" cxnId="{4E48DE6D-3479-4318-A407-7E41A33DC8AD}">
      <dgm:prSet/>
      <dgm:spPr/>
      <dgm:t>
        <a:bodyPr/>
        <a:lstStyle/>
        <a:p>
          <a:endParaRPr lang="en-US" sz="2000">
            <a:latin typeface="Arial Narrow" panose="020B0606020202030204" pitchFamily="34" charset="0"/>
          </a:endParaRPr>
        </a:p>
      </dgm:t>
    </dgm:pt>
    <dgm:pt modelId="{6FE87F9D-9674-476A-BEA2-53533E9566AF}">
      <dgm:prSet custT="1"/>
      <dgm:spPr/>
      <dgm:t>
        <a:bodyPr/>
        <a:lstStyle/>
        <a:p>
          <a:r>
            <a:rPr lang="en-US" sz="2400" b="1" dirty="0">
              <a:latin typeface="Arial Narrow" panose="020B0606020202030204" pitchFamily="34" charset="0"/>
            </a:rPr>
            <a:t>Strategy</a:t>
          </a:r>
          <a:r>
            <a:rPr lang="en-US" sz="2400" dirty="0">
              <a:latin typeface="Arial Narrow" panose="020B0606020202030204" pitchFamily="34" charset="0"/>
            </a:rPr>
            <a:t>: Establish a presence on key social media platforms to reach diverse audiences within the academic and medical communities.</a:t>
          </a:r>
        </a:p>
      </dgm:t>
    </dgm:pt>
    <dgm:pt modelId="{AE9CE094-8131-48A7-B5FA-E8AFBC6B9C2A}" type="parTrans" cxnId="{76433BE0-743D-4BE7-9FA7-B4CDCE183167}">
      <dgm:prSet/>
      <dgm:spPr/>
      <dgm:t>
        <a:bodyPr/>
        <a:lstStyle/>
        <a:p>
          <a:endParaRPr lang="en-US" sz="2000">
            <a:latin typeface="Arial Narrow" panose="020B0606020202030204" pitchFamily="34" charset="0"/>
          </a:endParaRPr>
        </a:p>
      </dgm:t>
    </dgm:pt>
    <dgm:pt modelId="{479CBC3A-68D2-40B8-A7D3-00EF445CDDE6}" type="sibTrans" cxnId="{76433BE0-743D-4BE7-9FA7-B4CDCE183167}">
      <dgm:prSet/>
      <dgm:spPr/>
      <dgm:t>
        <a:bodyPr/>
        <a:lstStyle/>
        <a:p>
          <a:endParaRPr lang="en-US" sz="2000">
            <a:latin typeface="Arial Narrow" panose="020B0606020202030204" pitchFamily="34" charset="0"/>
          </a:endParaRPr>
        </a:p>
      </dgm:t>
    </dgm:pt>
    <dgm:pt modelId="{2B9197F7-3DCC-4603-96C0-37C2AF7CEA80}">
      <dgm:prSet custT="1"/>
      <dgm:spPr/>
      <dgm:t>
        <a:bodyPr/>
        <a:lstStyle/>
        <a:p>
          <a:r>
            <a:rPr lang="en-US" sz="2000" b="1" dirty="0">
              <a:latin typeface="Arial Narrow" panose="020B0606020202030204" pitchFamily="34" charset="0"/>
            </a:rPr>
            <a:t>Execution</a:t>
          </a:r>
          <a:endParaRPr lang="en-US" sz="2000" dirty="0">
            <a:latin typeface="Arial Narrow" panose="020B0606020202030204" pitchFamily="34" charset="0"/>
          </a:endParaRPr>
        </a:p>
      </dgm:t>
    </dgm:pt>
    <dgm:pt modelId="{B3CF4F87-F5D5-4939-A70D-8107631BA691}" type="parTrans" cxnId="{A56DC8B2-4C30-46C5-8F38-EB50B0026D25}">
      <dgm:prSet/>
      <dgm:spPr/>
      <dgm:t>
        <a:bodyPr/>
        <a:lstStyle/>
        <a:p>
          <a:endParaRPr lang="en-US" sz="2000">
            <a:latin typeface="Arial Narrow" panose="020B0606020202030204" pitchFamily="34" charset="0"/>
          </a:endParaRPr>
        </a:p>
      </dgm:t>
    </dgm:pt>
    <dgm:pt modelId="{E098FDB4-6F89-4D14-A21E-515D972B4B02}" type="sibTrans" cxnId="{A56DC8B2-4C30-46C5-8F38-EB50B0026D25}">
      <dgm:prSet/>
      <dgm:spPr/>
      <dgm:t>
        <a:bodyPr/>
        <a:lstStyle/>
        <a:p>
          <a:endParaRPr lang="en-US" sz="2000">
            <a:latin typeface="Arial Narrow" panose="020B0606020202030204" pitchFamily="34" charset="0"/>
          </a:endParaRPr>
        </a:p>
      </dgm:t>
    </dgm:pt>
    <dgm:pt modelId="{ADB25A50-2CE3-4BD5-9305-DF058BAE09A6}">
      <dgm:prSet custT="1"/>
      <dgm:spPr/>
      <dgm:t>
        <a:bodyPr/>
        <a:lstStyle/>
        <a:p>
          <a:r>
            <a:rPr lang="en-US" sz="2000" b="1" dirty="0">
              <a:latin typeface="Arial Narrow" panose="020B0606020202030204" pitchFamily="34" charset="0"/>
            </a:rPr>
            <a:t>Twitter</a:t>
          </a:r>
          <a:r>
            <a:rPr lang="en-US" sz="2000" dirty="0">
              <a:latin typeface="Arial Narrow" panose="020B0606020202030204" pitchFamily="34" charset="0"/>
            </a:rPr>
            <a:t>: Create a profile to share updates, engage in real-time conversations, and use hashtags relevant to the journal’s topics.</a:t>
          </a:r>
        </a:p>
      </dgm:t>
    </dgm:pt>
    <dgm:pt modelId="{68C7698C-4517-4D17-B87F-2D0D6E2C2493}" type="parTrans" cxnId="{06D01735-144C-48F5-8CC5-26659D89FF06}">
      <dgm:prSet/>
      <dgm:spPr/>
      <dgm:t>
        <a:bodyPr/>
        <a:lstStyle/>
        <a:p>
          <a:endParaRPr lang="en-US" sz="2000">
            <a:latin typeface="Arial Narrow" panose="020B0606020202030204" pitchFamily="34" charset="0"/>
          </a:endParaRPr>
        </a:p>
      </dgm:t>
    </dgm:pt>
    <dgm:pt modelId="{8C650F20-579C-45DF-8594-CE4562DA83D1}" type="sibTrans" cxnId="{06D01735-144C-48F5-8CC5-26659D89FF06}">
      <dgm:prSet/>
      <dgm:spPr/>
      <dgm:t>
        <a:bodyPr/>
        <a:lstStyle/>
        <a:p>
          <a:endParaRPr lang="en-US" sz="2000">
            <a:latin typeface="Arial Narrow" panose="020B0606020202030204" pitchFamily="34" charset="0"/>
          </a:endParaRPr>
        </a:p>
      </dgm:t>
    </dgm:pt>
    <dgm:pt modelId="{4718F08F-420E-43E7-8005-125CA5717D5D}">
      <dgm:prSet custT="1"/>
      <dgm:spPr/>
      <dgm:t>
        <a:bodyPr/>
        <a:lstStyle/>
        <a:p>
          <a:r>
            <a:rPr lang="en-US" sz="2000" b="1" dirty="0">
              <a:latin typeface="Arial Narrow" panose="020B0606020202030204" pitchFamily="34" charset="0"/>
            </a:rPr>
            <a:t>LinkedIn</a:t>
          </a:r>
          <a:r>
            <a:rPr lang="en-US" sz="2000" dirty="0">
              <a:latin typeface="Arial Narrow" panose="020B0606020202030204" pitchFamily="34" charset="0"/>
            </a:rPr>
            <a:t>: Develop a professional page to connect with researchers, practitioners, and institutions, and post content related to the journal’s field.</a:t>
          </a:r>
        </a:p>
      </dgm:t>
    </dgm:pt>
    <dgm:pt modelId="{268881E6-CCAE-4959-BF2A-6FAB3129026C}" type="parTrans" cxnId="{A4120E50-22E3-485D-AB8F-19BBF76393C7}">
      <dgm:prSet/>
      <dgm:spPr/>
      <dgm:t>
        <a:bodyPr/>
        <a:lstStyle/>
        <a:p>
          <a:endParaRPr lang="en-US" sz="2000">
            <a:latin typeface="Arial Narrow" panose="020B0606020202030204" pitchFamily="34" charset="0"/>
          </a:endParaRPr>
        </a:p>
      </dgm:t>
    </dgm:pt>
    <dgm:pt modelId="{9AD0B5D0-023A-4E64-A1B4-7CE7F042505D}" type="sibTrans" cxnId="{A4120E50-22E3-485D-AB8F-19BBF76393C7}">
      <dgm:prSet/>
      <dgm:spPr/>
      <dgm:t>
        <a:bodyPr/>
        <a:lstStyle/>
        <a:p>
          <a:endParaRPr lang="en-US" sz="2000">
            <a:latin typeface="Arial Narrow" panose="020B0606020202030204" pitchFamily="34" charset="0"/>
          </a:endParaRPr>
        </a:p>
      </dgm:t>
    </dgm:pt>
    <dgm:pt modelId="{D0BA3DF6-5439-4163-A10C-2D2AC0C72B13}">
      <dgm:prSet custT="1"/>
      <dgm:spPr/>
      <dgm:t>
        <a:bodyPr/>
        <a:lstStyle/>
        <a:p>
          <a:r>
            <a:rPr lang="en-US" sz="2000" b="1" dirty="0">
              <a:latin typeface="Arial Narrow" panose="020B0606020202030204" pitchFamily="34" charset="0"/>
            </a:rPr>
            <a:t>Facebook</a:t>
          </a:r>
          <a:r>
            <a:rPr lang="en-US" sz="2000" dirty="0">
              <a:latin typeface="Arial Narrow" panose="020B0606020202030204" pitchFamily="34" charset="0"/>
            </a:rPr>
            <a:t>: Set up a page to share longer posts, images, and videos, and to foster a community through groups and interactive content.</a:t>
          </a:r>
        </a:p>
      </dgm:t>
    </dgm:pt>
    <dgm:pt modelId="{81F94ED5-6BB9-426D-921E-41C3672A8D27}" type="parTrans" cxnId="{FC21A309-4084-4F1D-8E19-C1900F9103F9}">
      <dgm:prSet/>
      <dgm:spPr/>
      <dgm:t>
        <a:bodyPr/>
        <a:lstStyle/>
        <a:p>
          <a:endParaRPr lang="en-US" sz="2000">
            <a:latin typeface="Arial Narrow" panose="020B0606020202030204" pitchFamily="34" charset="0"/>
          </a:endParaRPr>
        </a:p>
      </dgm:t>
    </dgm:pt>
    <dgm:pt modelId="{4E3E99F6-D9F9-4EC4-83F4-138287A87275}" type="sibTrans" cxnId="{FC21A309-4084-4F1D-8E19-C1900F9103F9}">
      <dgm:prSet/>
      <dgm:spPr/>
      <dgm:t>
        <a:bodyPr/>
        <a:lstStyle/>
        <a:p>
          <a:endParaRPr lang="en-US" sz="2000">
            <a:latin typeface="Arial Narrow" panose="020B0606020202030204" pitchFamily="34" charset="0"/>
          </a:endParaRPr>
        </a:p>
      </dgm:t>
    </dgm:pt>
    <dgm:pt modelId="{B7B0BDCA-D19A-4066-923A-2CDC72E53F31}">
      <dgm:prSet custT="1"/>
      <dgm:spPr/>
      <dgm:t>
        <a:bodyPr/>
        <a:lstStyle/>
        <a:p>
          <a:r>
            <a:rPr lang="en-US" sz="2000" b="1" dirty="0" err="1">
              <a:latin typeface="Arial Narrow" panose="020B0606020202030204" pitchFamily="34" charset="0"/>
            </a:rPr>
            <a:t>ResearchGate</a:t>
          </a:r>
          <a:r>
            <a:rPr lang="en-US" sz="2000" dirty="0">
              <a:latin typeface="Arial Narrow" panose="020B0606020202030204" pitchFamily="34" charset="0"/>
            </a:rPr>
            <a:t>: Create a profile for the journal to share published articles directly with researchers and academics. </a:t>
          </a:r>
        </a:p>
      </dgm:t>
    </dgm:pt>
    <dgm:pt modelId="{0C6AA3DF-EC44-4FE7-B490-F254F31FD52A}" type="parTrans" cxnId="{8AE11CA3-6ECA-405D-93FA-AC1F48FA1685}">
      <dgm:prSet/>
      <dgm:spPr/>
      <dgm:t>
        <a:bodyPr/>
        <a:lstStyle/>
        <a:p>
          <a:endParaRPr lang="en-US" sz="2000">
            <a:latin typeface="Arial Narrow" panose="020B0606020202030204" pitchFamily="34" charset="0"/>
          </a:endParaRPr>
        </a:p>
      </dgm:t>
    </dgm:pt>
    <dgm:pt modelId="{F540A0BB-1CDA-44D2-BF23-25B2C4EA5527}" type="sibTrans" cxnId="{8AE11CA3-6ECA-405D-93FA-AC1F48FA1685}">
      <dgm:prSet/>
      <dgm:spPr/>
      <dgm:t>
        <a:bodyPr/>
        <a:lstStyle/>
        <a:p>
          <a:endParaRPr lang="en-US" sz="2000">
            <a:latin typeface="Arial Narrow" panose="020B0606020202030204" pitchFamily="34" charset="0"/>
          </a:endParaRPr>
        </a:p>
      </dgm:t>
    </dgm:pt>
    <dgm:pt modelId="{D18C9EED-6E82-4859-A894-7D4F089C7266}" type="pres">
      <dgm:prSet presAssocID="{0EC11A64-A8EA-4104-AD53-C267540561B2}" presName="Name0" presStyleCnt="0">
        <dgm:presLayoutVars>
          <dgm:chMax/>
          <dgm:chPref val="3"/>
          <dgm:dir/>
          <dgm:animOne val="branch"/>
          <dgm:animLvl val="lvl"/>
        </dgm:presLayoutVars>
      </dgm:prSet>
      <dgm:spPr/>
    </dgm:pt>
    <dgm:pt modelId="{B3963567-2380-4C9B-B9AD-87C7CEB5CE3F}" type="pres">
      <dgm:prSet presAssocID="{08F921BB-F991-4419-826C-F955C585BCCE}" presName="composite" presStyleCnt="0"/>
      <dgm:spPr/>
    </dgm:pt>
    <dgm:pt modelId="{521C6E96-8DFE-49B4-AD90-C23265CAE153}" type="pres">
      <dgm:prSet presAssocID="{08F921BB-F991-4419-826C-F955C585BCCE}" presName="FirstChild" presStyleLbl="revTx" presStyleIdx="0" presStyleCnt="2" custScaleX="87137" custLinFactNeighborX="3894">
        <dgm:presLayoutVars>
          <dgm:chMax val="0"/>
          <dgm:chPref val="0"/>
          <dgm:bulletEnabled val="1"/>
        </dgm:presLayoutVars>
      </dgm:prSet>
      <dgm:spPr/>
    </dgm:pt>
    <dgm:pt modelId="{C3547650-B34E-4133-A73D-3E071543C509}" type="pres">
      <dgm:prSet presAssocID="{08F921BB-F991-4419-826C-F955C585BCCE}" presName="Parent" presStyleLbl="alignNode1" presStyleIdx="0" presStyleCnt="1" custScaleX="130548" custScaleY="78249" custLinFactNeighborX="10562" custLinFactNeighborY="2844">
        <dgm:presLayoutVars>
          <dgm:chMax val="3"/>
          <dgm:chPref val="3"/>
          <dgm:bulletEnabled val="1"/>
        </dgm:presLayoutVars>
      </dgm:prSet>
      <dgm:spPr/>
    </dgm:pt>
    <dgm:pt modelId="{94751337-0879-473F-998F-1D7369033770}" type="pres">
      <dgm:prSet presAssocID="{08F921BB-F991-4419-826C-F955C585BCCE}" presName="Accent" presStyleLbl="parChTrans1D1" presStyleIdx="0" presStyleCnt="1"/>
      <dgm:spPr/>
    </dgm:pt>
    <dgm:pt modelId="{0D0848BF-5CED-407D-B303-D1349754E1EC}" type="pres">
      <dgm:prSet presAssocID="{08F921BB-F991-4419-826C-F955C585BCCE}" presName="Child" presStyleLbl="revTx" presStyleIdx="1" presStyleCnt="2">
        <dgm:presLayoutVars>
          <dgm:chMax val="0"/>
          <dgm:chPref val="0"/>
          <dgm:bulletEnabled val="1"/>
        </dgm:presLayoutVars>
      </dgm:prSet>
      <dgm:spPr/>
    </dgm:pt>
  </dgm:ptLst>
  <dgm:cxnLst>
    <dgm:cxn modelId="{393CA504-A45F-4244-A675-938D3DDF935C}" type="presOf" srcId="{B7B0BDCA-D19A-4066-923A-2CDC72E53F31}" destId="{0D0848BF-5CED-407D-B303-D1349754E1EC}" srcOrd="0" destOrd="4" presId="urn:microsoft.com/office/officeart/2011/layout/TabList"/>
    <dgm:cxn modelId="{FC21A309-4084-4F1D-8E19-C1900F9103F9}" srcId="{2B9197F7-3DCC-4603-96C0-37C2AF7CEA80}" destId="{D0BA3DF6-5439-4163-A10C-2D2AC0C72B13}" srcOrd="2" destOrd="0" parTransId="{81F94ED5-6BB9-426D-921E-41C3672A8D27}" sibTransId="{4E3E99F6-D9F9-4EC4-83F4-138287A87275}"/>
    <dgm:cxn modelId="{1B94362E-53C4-4C32-A812-8C8A03927EEC}" type="presOf" srcId="{2B9197F7-3DCC-4603-96C0-37C2AF7CEA80}" destId="{0D0848BF-5CED-407D-B303-D1349754E1EC}" srcOrd="0" destOrd="0" presId="urn:microsoft.com/office/officeart/2011/layout/TabList"/>
    <dgm:cxn modelId="{06D01735-144C-48F5-8CC5-26659D89FF06}" srcId="{2B9197F7-3DCC-4603-96C0-37C2AF7CEA80}" destId="{ADB25A50-2CE3-4BD5-9305-DF058BAE09A6}" srcOrd="0" destOrd="0" parTransId="{68C7698C-4517-4D17-B87F-2D0D6E2C2493}" sibTransId="{8C650F20-579C-45DF-8594-CE4562DA83D1}"/>
    <dgm:cxn modelId="{EDE5425C-0980-45C5-BE2F-BEC006A2B615}" type="presOf" srcId="{D0BA3DF6-5439-4163-A10C-2D2AC0C72B13}" destId="{0D0848BF-5CED-407D-B303-D1349754E1EC}" srcOrd="0" destOrd="3" presId="urn:microsoft.com/office/officeart/2011/layout/TabList"/>
    <dgm:cxn modelId="{C0F7C643-66F3-4DF0-83CF-7E7B70835921}" type="presOf" srcId="{08F921BB-F991-4419-826C-F955C585BCCE}" destId="{C3547650-B34E-4133-A73D-3E071543C509}" srcOrd="0" destOrd="0" presId="urn:microsoft.com/office/officeart/2011/layout/TabList"/>
    <dgm:cxn modelId="{4E48DE6D-3479-4318-A407-7E41A33DC8AD}" srcId="{0EC11A64-A8EA-4104-AD53-C267540561B2}" destId="{08F921BB-F991-4419-826C-F955C585BCCE}" srcOrd="0" destOrd="0" parTransId="{D6502847-C7E5-4EF7-B2B0-E42E722C11A1}" sibTransId="{4812AC83-FD61-4CBF-ABBF-AD60F3595D1C}"/>
    <dgm:cxn modelId="{A4120E50-22E3-485D-AB8F-19BBF76393C7}" srcId="{2B9197F7-3DCC-4603-96C0-37C2AF7CEA80}" destId="{4718F08F-420E-43E7-8005-125CA5717D5D}" srcOrd="1" destOrd="0" parTransId="{268881E6-CCAE-4959-BF2A-6FAB3129026C}" sibTransId="{9AD0B5D0-023A-4E64-A1B4-7CE7F042505D}"/>
    <dgm:cxn modelId="{4A8D8354-45B0-4941-90F1-6FF290B46077}" type="presOf" srcId="{ADB25A50-2CE3-4BD5-9305-DF058BAE09A6}" destId="{0D0848BF-5CED-407D-B303-D1349754E1EC}" srcOrd="0" destOrd="1" presId="urn:microsoft.com/office/officeart/2011/layout/TabList"/>
    <dgm:cxn modelId="{52A38F88-7CBC-41EE-8A69-A811E7C9D4EC}" type="presOf" srcId="{4718F08F-420E-43E7-8005-125CA5717D5D}" destId="{0D0848BF-5CED-407D-B303-D1349754E1EC}" srcOrd="0" destOrd="2" presId="urn:microsoft.com/office/officeart/2011/layout/TabList"/>
    <dgm:cxn modelId="{8AE11CA3-6ECA-405D-93FA-AC1F48FA1685}" srcId="{2B9197F7-3DCC-4603-96C0-37C2AF7CEA80}" destId="{B7B0BDCA-D19A-4066-923A-2CDC72E53F31}" srcOrd="3" destOrd="0" parTransId="{0C6AA3DF-EC44-4FE7-B490-F254F31FD52A}" sibTransId="{F540A0BB-1CDA-44D2-BF23-25B2C4EA5527}"/>
    <dgm:cxn modelId="{7366EEA7-471D-45CD-91C6-1502B73FDBD1}" type="presOf" srcId="{0EC11A64-A8EA-4104-AD53-C267540561B2}" destId="{D18C9EED-6E82-4859-A894-7D4F089C7266}" srcOrd="0" destOrd="0" presId="urn:microsoft.com/office/officeart/2011/layout/TabList"/>
    <dgm:cxn modelId="{A56DC8B2-4C30-46C5-8F38-EB50B0026D25}" srcId="{08F921BB-F991-4419-826C-F955C585BCCE}" destId="{2B9197F7-3DCC-4603-96C0-37C2AF7CEA80}" srcOrd="1" destOrd="0" parTransId="{B3CF4F87-F5D5-4939-A70D-8107631BA691}" sibTransId="{E098FDB4-6F89-4D14-A21E-515D972B4B02}"/>
    <dgm:cxn modelId="{BB18C1D1-F0E0-4923-B865-C81A137E1074}" type="presOf" srcId="{6FE87F9D-9674-476A-BEA2-53533E9566AF}" destId="{521C6E96-8DFE-49B4-AD90-C23265CAE153}" srcOrd="0" destOrd="0" presId="urn:microsoft.com/office/officeart/2011/layout/TabList"/>
    <dgm:cxn modelId="{76433BE0-743D-4BE7-9FA7-B4CDCE183167}" srcId="{08F921BB-F991-4419-826C-F955C585BCCE}" destId="{6FE87F9D-9674-476A-BEA2-53533E9566AF}" srcOrd="0" destOrd="0" parTransId="{AE9CE094-8131-48A7-B5FA-E8AFBC6B9C2A}" sibTransId="{479CBC3A-68D2-40B8-A7D3-00EF445CDDE6}"/>
    <dgm:cxn modelId="{73BFA074-2DEC-4CDA-98D8-7505A78E1C57}" type="presParOf" srcId="{D18C9EED-6E82-4859-A894-7D4F089C7266}" destId="{B3963567-2380-4C9B-B9AD-87C7CEB5CE3F}" srcOrd="0" destOrd="0" presId="urn:microsoft.com/office/officeart/2011/layout/TabList"/>
    <dgm:cxn modelId="{AE6872E2-A028-45B9-8C95-734DDAAEA821}" type="presParOf" srcId="{B3963567-2380-4C9B-B9AD-87C7CEB5CE3F}" destId="{521C6E96-8DFE-49B4-AD90-C23265CAE153}" srcOrd="0" destOrd="0" presId="urn:microsoft.com/office/officeart/2011/layout/TabList"/>
    <dgm:cxn modelId="{43BAAC1F-DAF3-4EF2-9EED-522DFB37C086}" type="presParOf" srcId="{B3963567-2380-4C9B-B9AD-87C7CEB5CE3F}" destId="{C3547650-B34E-4133-A73D-3E071543C509}" srcOrd="1" destOrd="0" presId="urn:microsoft.com/office/officeart/2011/layout/TabList"/>
    <dgm:cxn modelId="{5702E272-B4E3-40DC-8E81-DA4A9FADD8C9}" type="presParOf" srcId="{B3963567-2380-4C9B-B9AD-87C7CEB5CE3F}" destId="{94751337-0879-473F-998F-1D7369033770}" srcOrd="2" destOrd="0" presId="urn:microsoft.com/office/officeart/2011/layout/TabList"/>
    <dgm:cxn modelId="{E35F2415-3F1B-4610-9A79-A419BAE53930}" type="presParOf" srcId="{D18C9EED-6E82-4859-A894-7D4F089C7266}" destId="{0D0848BF-5CED-407D-B303-D1349754E1EC}"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9E58768-B538-48A5-98CA-821A7979199E}"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3CF7598A-9DD3-45C7-B0D4-DC0399106F33}">
      <dgm:prSet phldrT="[Text]"/>
      <dgm:spPr/>
      <dgm:t>
        <a:bodyPr/>
        <a:lstStyle/>
        <a:p>
          <a:pPr>
            <a:lnSpc>
              <a:spcPct val="100000"/>
            </a:lnSpc>
          </a:pPr>
          <a:r>
            <a:rPr lang="en-US" b="1" dirty="0">
              <a:latin typeface="Arial Narrow" panose="020B0606020202030204" pitchFamily="34" charset="0"/>
            </a:rPr>
            <a:t>2. Share Published Articles, Upcoming Issues, and Journal News Regularly</a:t>
          </a:r>
          <a:endParaRPr lang="en-US" dirty="0">
            <a:latin typeface="Arial Narrow" panose="020B0606020202030204" pitchFamily="34" charset="0"/>
          </a:endParaRPr>
        </a:p>
      </dgm:t>
    </dgm:pt>
    <dgm:pt modelId="{E3051408-D4ED-4F5D-BA6B-EB4B9470170B}" type="parTrans" cxnId="{DE0AA97F-CDFD-41C9-89C9-A0165DCBC03D}">
      <dgm:prSet/>
      <dgm:spPr/>
      <dgm:t>
        <a:bodyPr/>
        <a:lstStyle/>
        <a:p>
          <a:pPr>
            <a:lnSpc>
              <a:spcPct val="100000"/>
            </a:lnSpc>
          </a:pPr>
          <a:endParaRPr lang="en-US">
            <a:latin typeface="Arial Narrow" panose="020B0606020202030204" pitchFamily="34" charset="0"/>
          </a:endParaRPr>
        </a:p>
      </dgm:t>
    </dgm:pt>
    <dgm:pt modelId="{63712422-328E-47C8-8288-088F27FBF61B}" type="sibTrans" cxnId="{DE0AA97F-CDFD-41C9-89C9-A0165DCBC03D}">
      <dgm:prSet/>
      <dgm:spPr/>
      <dgm:t>
        <a:bodyPr/>
        <a:lstStyle/>
        <a:p>
          <a:pPr>
            <a:lnSpc>
              <a:spcPct val="100000"/>
            </a:lnSpc>
          </a:pPr>
          <a:endParaRPr lang="en-US">
            <a:latin typeface="Arial Narrow" panose="020B0606020202030204" pitchFamily="34" charset="0"/>
          </a:endParaRPr>
        </a:p>
      </dgm:t>
    </dgm:pt>
    <dgm:pt modelId="{35C22B87-9FE8-497A-9F1A-CCB07960EE73}">
      <dgm:prSet/>
      <dgm:spPr/>
      <dgm:t>
        <a:bodyPr/>
        <a:lstStyle/>
        <a:p>
          <a:pPr>
            <a:lnSpc>
              <a:spcPct val="100000"/>
            </a:lnSpc>
          </a:pPr>
          <a:r>
            <a:rPr lang="en-US" b="1" dirty="0">
              <a:latin typeface="Arial Narrow" panose="020B0606020202030204" pitchFamily="34" charset="0"/>
            </a:rPr>
            <a:t>Strategy</a:t>
          </a:r>
          <a:r>
            <a:rPr lang="en-US" dirty="0">
              <a:latin typeface="Arial Narrow" panose="020B0606020202030204" pitchFamily="34" charset="0"/>
            </a:rPr>
            <a:t>: Regularly post updates about new articles, upcoming journal issues, and news to keep the audience informed and engaged.</a:t>
          </a:r>
        </a:p>
      </dgm:t>
    </dgm:pt>
    <dgm:pt modelId="{ED693EB8-82FF-4661-A9F7-6D353DA36048}" type="parTrans" cxnId="{F5FC0FA0-325A-4ED2-92B8-F170E0D4C461}">
      <dgm:prSet/>
      <dgm:spPr/>
      <dgm:t>
        <a:bodyPr/>
        <a:lstStyle/>
        <a:p>
          <a:pPr>
            <a:lnSpc>
              <a:spcPct val="100000"/>
            </a:lnSpc>
          </a:pPr>
          <a:endParaRPr lang="en-US">
            <a:latin typeface="Arial Narrow" panose="020B0606020202030204" pitchFamily="34" charset="0"/>
          </a:endParaRPr>
        </a:p>
      </dgm:t>
    </dgm:pt>
    <dgm:pt modelId="{71E4BBF3-1C0E-439A-813D-F79D948294FA}" type="sibTrans" cxnId="{F5FC0FA0-325A-4ED2-92B8-F170E0D4C461}">
      <dgm:prSet/>
      <dgm:spPr/>
      <dgm:t>
        <a:bodyPr/>
        <a:lstStyle/>
        <a:p>
          <a:pPr>
            <a:lnSpc>
              <a:spcPct val="100000"/>
            </a:lnSpc>
          </a:pPr>
          <a:endParaRPr lang="en-US">
            <a:latin typeface="Arial Narrow" panose="020B0606020202030204" pitchFamily="34" charset="0"/>
          </a:endParaRPr>
        </a:p>
      </dgm:t>
    </dgm:pt>
    <dgm:pt modelId="{0ACE0947-C424-4265-9AAD-D7407FB5008B}">
      <dgm:prSet/>
      <dgm:spPr/>
      <dgm:t>
        <a:bodyPr/>
        <a:lstStyle/>
        <a:p>
          <a:pPr>
            <a:lnSpc>
              <a:spcPct val="100000"/>
            </a:lnSpc>
          </a:pPr>
          <a:r>
            <a:rPr lang="en-US" b="1" dirty="0">
              <a:latin typeface="Arial Narrow" panose="020B0606020202030204" pitchFamily="34" charset="0"/>
            </a:rPr>
            <a:t>Execution</a:t>
          </a:r>
          <a:endParaRPr lang="en-US" dirty="0">
            <a:latin typeface="Arial Narrow" panose="020B0606020202030204" pitchFamily="34" charset="0"/>
          </a:endParaRPr>
        </a:p>
      </dgm:t>
    </dgm:pt>
    <dgm:pt modelId="{87EA8E6E-1C95-4AFE-AA4D-9C30E4786D88}" type="parTrans" cxnId="{786CCD30-EAB5-4FBA-9D02-A5082DF0B1CE}">
      <dgm:prSet/>
      <dgm:spPr/>
      <dgm:t>
        <a:bodyPr/>
        <a:lstStyle/>
        <a:p>
          <a:pPr>
            <a:lnSpc>
              <a:spcPct val="100000"/>
            </a:lnSpc>
          </a:pPr>
          <a:endParaRPr lang="en-US">
            <a:latin typeface="Arial Narrow" panose="020B0606020202030204" pitchFamily="34" charset="0"/>
          </a:endParaRPr>
        </a:p>
      </dgm:t>
    </dgm:pt>
    <dgm:pt modelId="{016C58AE-4EF1-4320-A901-D742F5CA9DAD}" type="sibTrans" cxnId="{786CCD30-EAB5-4FBA-9D02-A5082DF0B1CE}">
      <dgm:prSet/>
      <dgm:spPr/>
      <dgm:t>
        <a:bodyPr/>
        <a:lstStyle/>
        <a:p>
          <a:pPr>
            <a:lnSpc>
              <a:spcPct val="100000"/>
            </a:lnSpc>
          </a:pPr>
          <a:endParaRPr lang="en-US">
            <a:latin typeface="Arial Narrow" panose="020B0606020202030204" pitchFamily="34" charset="0"/>
          </a:endParaRPr>
        </a:p>
      </dgm:t>
    </dgm:pt>
    <dgm:pt modelId="{1D1A48CB-6206-47A6-BF88-F5239B264D15}">
      <dgm:prSet/>
      <dgm:spPr/>
      <dgm:t>
        <a:bodyPr/>
        <a:lstStyle/>
        <a:p>
          <a:pPr>
            <a:lnSpc>
              <a:spcPct val="100000"/>
            </a:lnSpc>
          </a:pPr>
          <a:r>
            <a:rPr lang="en-US" b="1" dirty="0">
              <a:latin typeface="Arial Narrow" panose="020B0606020202030204" pitchFamily="34" charset="0"/>
            </a:rPr>
            <a:t>Published Articles</a:t>
          </a:r>
          <a:r>
            <a:rPr lang="en-US" dirty="0">
              <a:latin typeface="Arial Narrow" panose="020B0606020202030204" pitchFamily="34" charset="0"/>
            </a:rPr>
            <a:t>: Share links to new articles with a brief summary and key findings to attract readers.</a:t>
          </a:r>
        </a:p>
      </dgm:t>
    </dgm:pt>
    <dgm:pt modelId="{17AFB935-3952-4372-826D-EE1F56C92DBE}" type="parTrans" cxnId="{75436594-0235-49A4-84FB-CFB50147B2C4}">
      <dgm:prSet/>
      <dgm:spPr/>
      <dgm:t>
        <a:bodyPr/>
        <a:lstStyle/>
        <a:p>
          <a:pPr>
            <a:lnSpc>
              <a:spcPct val="100000"/>
            </a:lnSpc>
          </a:pPr>
          <a:endParaRPr lang="en-US">
            <a:latin typeface="Arial Narrow" panose="020B0606020202030204" pitchFamily="34" charset="0"/>
          </a:endParaRPr>
        </a:p>
      </dgm:t>
    </dgm:pt>
    <dgm:pt modelId="{F2BD1E06-06E1-48EC-9446-CB403AAF529A}" type="sibTrans" cxnId="{75436594-0235-49A4-84FB-CFB50147B2C4}">
      <dgm:prSet/>
      <dgm:spPr/>
      <dgm:t>
        <a:bodyPr/>
        <a:lstStyle/>
        <a:p>
          <a:pPr>
            <a:lnSpc>
              <a:spcPct val="100000"/>
            </a:lnSpc>
          </a:pPr>
          <a:endParaRPr lang="en-US">
            <a:latin typeface="Arial Narrow" panose="020B0606020202030204" pitchFamily="34" charset="0"/>
          </a:endParaRPr>
        </a:p>
      </dgm:t>
    </dgm:pt>
    <dgm:pt modelId="{958830BC-B466-4AC9-8277-269AAA40BBC2}">
      <dgm:prSet/>
      <dgm:spPr/>
      <dgm:t>
        <a:bodyPr/>
        <a:lstStyle/>
        <a:p>
          <a:pPr>
            <a:lnSpc>
              <a:spcPct val="100000"/>
            </a:lnSpc>
          </a:pPr>
          <a:r>
            <a:rPr lang="en-US" b="1" dirty="0">
              <a:latin typeface="Arial Narrow" panose="020B0606020202030204" pitchFamily="34" charset="0"/>
            </a:rPr>
            <a:t>Upcoming Issues</a:t>
          </a:r>
          <a:r>
            <a:rPr lang="en-US" dirty="0">
              <a:latin typeface="Arial Narrow" panose="020B0606020202030204" pitchFamily="34" charset="0"/>
            </a:rPr>
            <a:t>: Announce the table of contents for upcoming issues, highlighting special features or significant studies.</a:t>
          </a:r>
        </a:p>
      </dgm:t>
    </dgm:pt>
    <dgm:pt modelId="{D95CEF07-AC8F-4850-9DD3-A52A2198B39D}" type="parTrans" cxnId="{9BE2CF9A-1184-47DE-9B72-F814787A9514}">
      <dgm:prSet/>
      <dgm:spPr/>
      <dgm:t>
        <a:bodyPr/>
        <a:lstStyle/>
        <a:p>
          <a:pPr>
            <a:lnSpc>
              <a:spcPct val="100000"/>
            </a:lnSpc>
          </a:pPr>
          <a:endParaRPr lang="en-US">
            <a:latin typeface="Arial Narrow" panose="020B0606020202030204" pitchFamily="34" charset="0"/>
          </a:endParaRPr>
        </a:p>
      </dgm:t>
    </dgm:pt>
    <dgm:pt modelId="{9ADBC637-9C3E-48A2-8D53-08F631CD88BF}" type="sibTrans" cxnId="{9BE2CF9A-1184-47DE-9B72-F814787A9514}">
      <dgm:prSet/>
      <dgm:spPr/>
      <dgm:t>
        <a:bodyPr/>
        <a:lstStyle/>
        <a:p>
          <a:pPr>
            <a:lnSpc>
              <a:spcPct val="100000"/>
            </a:lnSpc>
          </a:pPr>
          <a:endParaRPr lang="en-US">
            <a:latin typeface="Arial Narrow" panose="020B0606020202030204" pitchFamily="34" charset="0"/>
          </a:endParaRPr>
        </a:p>
      </dgm:t>
    </dgm:pt>
    <dgm:pt modelId="{BAFF75FF-F15F-45A8-B338-D040B9E1F365}">
      <dgm:prSet/>
      <dgm:spPr/>
      <dgm:t>
        <a:bodyPr/>
        <a:lstStyle/>
        <a:p>
          <a:pPr>
            <a:lnSpc>
              <a:spcPct val="100000"/>
            </a:lnSpc>
          </a:pPr>
          <a:r>
            <a:rPr lang="en-US" b="1" dirty="0">
              <a:latin typeface="Arial Narrow" panose="020B0606020202030204" pitchFamily="34" charset="0"/>
            </a:rPr>
            <a:t>Journal News</a:t>
          </a:r>
          <a:r>
            <a:rPr lang="en-US" dirty="0">
              <a:latin typeface="Arial Narrow" panose="020B0606020202030204" pitchFamily="34" charset="0"/>
            </a:rPr>
            <a:t>: Inform followers about editorial changes, new partnerships, or special events related to the journal.</a:t>
          </a:r>
        </a:p>
      </dgm:t>
    </dgm:pt>
    <dgm:pt modelId="{3B8CD4B0-0E11-46A5-B1C1-6D4190341E50}" type="parTrans" cxnId="{5873839D-EC73-40A6-93BE-4A54C25986FA}">
      <dgm:prSet/>
      <dgm:spPr/>
      <dgm:t>
        <a:bodyPr/>
        <a:lstStyle/>
        <a:p>
          <a:pPr>
            <a:lnSpc>
              <a:spcPct val="100000"/>
            </a:lnSpc>
          </a:pPr>
          <a:endParaRPr lang="en-US">
            <a:latin typeface="Arial Narrow" panose="020B0606020202030204" pitchFamily="34" charset="0"/>
          </a:endParaRPr>
        </a:p>
      </dgm:t>
    </dgm:pt>
    <dgm:pt modelId="{28E13A4A-1B4D-4DD0-A55C-4C4CF99284E1}" type="sibTrans" cxnId="{5873839D-EC73-40A6-93BE-4A54C25986FA}">
      <dgm:prSet/>
      <dgm:spPr/>
      <dgm:t>
        <a:bodyPr/>
        <a:lstStyle/>
        <a:p>
          <a:pPr>
            <a:lnSpc>
              <a:spcPct val="100000"/>
            </a:lnSpc>
          </a:pPr>
          <a:endParaRPr lang="en-US">
            <a:latin typeface="Arial Narrow" panose="020B0606020202030204" pitchFamily="34" charset="0"/>
          </a:endParaRPr>
        </a:p>
      </dgm:t>
    </dgm:pt>
    <dgm:pt modelId="{D4D0AD24-35E7-4587-A5E5-57F1CA9FCD84}">
      <dgm:prSet/>
      <dgm:spPr/>
      <dgm:t>
        <a:bodyPr/>
        <a:lstStyle/>
        <a:p>
          <a:pPr>
            <a:lnSpc>
              <a:spcPct val="100000"/>
            </a:lnSpc>
          </a:pPr>
          <a:r>
            <a:rPr lang="en-US" b="1" dirty="0" err="1">
              <a:latin typeface="Arial Narrow" panose="020B0606020202030204" pitchFamily="34" charset="0"/>
            </a:rPr>
            <a:t>E.g</a:t>
          </a:r>
          <a:r>
            <a:rPr lang="en-US" dirty="0">
              <a:latin typeface="Arial Narrow" panose="020B0606020202030204" pitchFamily="34" charset="0"/>
            </a:rPr>
            <a:t>: On LinkedIn, the journal can post a weekly update summarizing the latest issue’s articles, including direct links to each piece.</a:t>
          </a:r>
        </a:p>
      </dgm:t>
    </dgm:pt>
    <dgm:pt modelId="{7E0393C9-4FF9-4422-A0EC-47F8D85F9CAD}" type="parTrans" cxnId="{0B18A2DB-970E-4A0F-BF6F-6A409E6B5A4E}">
      <dgm:prSet/>
      <dgm:spPr/>
      <dgm:t>
        <a:bodyPr/>
        <a:lstStyle/>
        <a:p>
          <a:pPr>
            <a:lnSpc>
              <a:spcPct val="100000"/>
            </a:lnSpc>
          </a:pPr>
          <a:endParaRPr lang="en-US">
            <a:latin typeface="Arial Narrow" panose="020B0606020202030204" pitchFamily="34" charset="0"/>
          </a:endParaRPr>
        </a:p>
      </dgm:t>
    </dgm:pt>
    <dgm:pt modelId="{A93D4342-5925-4904-B977-1FCBB8A43171}" type="sibTrans" cxnId="{0B18A2DB-970E-4A0F-BF6F-6A409E6B5A4E}">
      <dgm:prSet/>
      <dgm:spPr/>
      <dgm:t>
        <a:bodyPr/>
        <a:lstStyle/>
        <a:p>
          <a:pPr>
            <a:lnSpc>
              <a:spcPct val="100000"/>
            </a:lnSpc>
          </a:pPr>
          <a:endParaRPr lang="en-US">
            <a:latin typeface="Arial Narrow" panose="020B0606020202030204" pitchFamily="34" charset="0"/>
          </a:endParaRPr>
        </a:p>
      </dgm:t>
    </dgm:pt>
    <dgm:pt modelId="{C1BD26CC-AD67-4CB5-B12D-73C99FD40EA8}" type="pres">
      <dgm:prSet presAssocID="{59E58768-B538-48A5-98CA-821A7979199E}" presName="Name0" presStyleCnt="0">
        <dgm:presLayoutVars>
          <dgm:chMax/>
          <dgm:chPref val="3"/>
          <dgm:dir/>
          <dgm:animOne val="branch"/>
          <dgm:animLvl val="lvl"/>
        </dgm:presLayoutVars>
      </dgm:prSet>
      <dgm:spPr/>
    </dgm:pt>
    <dgm:pt modelId="{2C7CF74E-E197-4D70-A0EC-10CF3AAA1A7E}" type="pres">
      <dgm:prSet presAssocID="{3CF7598A-9DD3-45C7-B0D4-DC0399106F33}" presName="composite" presStyleCnt="0"/>
      <dgm:spPr/>
    </dgm:pt>
    <dgm:pt modelId="{6E643952-CB59-452A-A93B-9FED6E03B3AA}" type="pres">
      <dgm:prSet presAssocID="{3CF7598A-9DD3-45C7-B0D4-DC0399106F33}" presName="FirstChild" presStyleLbl="revTx" presStyleIdx="0" presStyleCnt="2" custScaleX="86169" custLinFactNeighborX="3276" custLinFactNeighborY="-147">
        <dgm:presLayoutVars>
          <dgm:chMax val="0"/>
          <dgm:chPref val="0"/>
          <dgm:bulletEnabled val="1"/>
        </dgm:presLayoutVars>
      </dgm:prSet>
      <dgm:spPr/>
    </dgm:pt>
    <dgm:pt modelId="{E2F94060-ED65-45C8-9CFE-F0FE1A63F336}" type="pres">
      <dgm:prSet presAssocID="{3CF7598A-9DD3-45C7-B0D4-DC0399106F33}" presName="Parent" presStyleLbl="alignNode1" presStyleIdx="0" presStyleCnt="1" custScaleX="134416" custLinFactNeighborX="8796" custLinFactNeighborY="-147">
        <dgm:presLayoutVars>
          <dgm:chMax val="3"/>
          <dgm:chPref val="3"/>
          <dgm:bulletEnabled val="1"/>
        </dgm:presLayoutVars>
      </dgm:prSet>
      <dgm:spPr/>
    </dgm:pt>
    <dgm:pt modelId="{B7137811-A573-43DE-9C37-E51F3E0DEDD9}" type="pres">
      <dgm:prSet presAssocID="{3CF7598A-9DD3-45C7-B0D4-DC0399106F33}" presName="Accent" presStyleLbl="parChTrans1D1" presStyleIdx="0" presStyleCnt="1"/>
      <dgm:spPr/>
    </dgm:pt>
    <dgm:pt modelId="{FCE17E58-8BE8-4C42-A9E1-4D909CE0EEF1}" type="pres">
      <dgm:prSet presAssocID="{3CF7598A-9DD3-45C7-B0D4-DC0399106F33}" presName="Child" presStyleLbl="revTx" presStyleIdx="1" presStyleCnt="2">
        <dgm:presLayoutVars>
          <dgm:chMax val="0"/>
          <dgm:chPref val="0"/>
          <dgm:bulletEnabled val="1"/>
        </dgm:presLayoutVars>
      </dgm:prSet>
      <dgm:spPr/>
    </dgm:pt>
  </dgm:ptLst>
  <dgm:cxnLst>
    <dgm:cxn modelId="{A9315120-F6F9-4ABB-BD76-0E251AB9E251}" type="presOf" srcId="{1D1A48CB-6206-47A6-BF88-F5239B264D15}" destId="{FCE17E58-8BE8-4C42-A9E1-4D909CE0EEF1}" srcOrd="0" destOrd="1" presId="urn:microsoft.com/office/officeart/2011/layout/TabList"/>
    <dgm:cxn modelId="{786CCD30-EAB5-4FBA-9D02-A5082DF0B1CE}" srcId="{3CF7598A-9DD3-45C7-B0D4-DC0399106F33}" destId="{0ACE0947-C424-4265-9AAD-D7407FB5008B}" srcOrd="1" destOrd="0" parTransId="{87EA8E6E-1C95-4AFE-AA4D-9C30E4786D88}" sibTransId="{016C58AE-4EF1-4320-A901-D742F5CA9DAD}"/>
    <dgm:cxn modelId="{FF400F3B-6E9E-4E7F-9C31-6AB3E5FEEADC}" type="presOf" srcId="{958830BC-B466-4AC9-8277-269AAA40BBC2}" destId="{FCE17E58-8BE8-4C42-A9E1-4D909CE0EEF1}" srcOrd="0" destOrd="2" presId="urn:microsoft.com/office/officeart/2011/layout/TabList"/>
    <dgm:cxn modelId="{2FB2733E-E348-46B1-9F16-102E6E8C2EB0}" type="presOf" srcId="{35C22B87-9FE8-497A-9F1A-CCB07960EE73}" destId="{6E643952-CB59-452A-A93B-9FED6E03B3AA}" srcOrd="0" destOrd="0" presId="urn:microsoft.com/office/officeart/2011/layout/TabList"/>
    <dgm:cxn modelId="{693F275F-3495-407A-BD4A-B5B159325181}" type="presOf" srcId="{59E58768-B538-48A5-98CA-821A7979199E}" destId="{C1BD26CC-AD67-4CB5-B12D-73C99FD40EA8}" srcOrd="0" destOrd="0" presId="urn:microsoft.com/office/officeart/2011/layout/TabList"/>
    <dgm:cxn modelId="{DE0AA97F-CDFD-41C9-89C9-A0165DCBC03D}" srcId="{59E58768-B538-48A5-98CA-821A7979199E}" destId="{3CF7598A-9DD3-45C7-B0D4-DC0399106F33}" srcOrd="0" destOrd="0" parTransId="{E3051408-D4ED-4F5D-BA6B-EB4B9470170B}" sibTransId="{63712422-328E-47C8-8288-088F27FBF61B}"/>
    <dgm:cxn modelId="{75436594-0235-49A4-84FB-CFB50147B2C4}" srcId="{0ACE0947-C424-4265-9AAD-D7407FB5008B}" destId="{1D1A48CB-6206-47A6-BF88-F5239B264D15}" srcOrd="0" destOrd="0" parTransId="{17AFB935-3952-4372-826D-EE1F56C92DBE}" sibTransId="{F2BD1E06-06E1-48EC-9446-CB403AAF529A}"/>
    <dgm:cxn modelId="{9BE2CF9A-1184-47DE-9B72-F814787A9514}" srcId="{0ACE0947-C424-4265-9AAD-D7407FB5008B}" destId="{958830BC-B466-4AC9-8277-269AAA40BBC2}" srcOrd="1" destOrd="0" parTransId="{D95CEF07-AC8F-4850-9DD3-A52A2198B39D}" sibTransId="{9ADBC637-9C3E-48A2-8D53-08F631CD88BF}"/>
    <dgm:cxn modelId="{5873839D-EC73-40A6-93BE-4A54C25986FA}" srcId="{0ACE0947-C424-4265-9AAD-D7407FB5008B}" destId="{BAFF75FF-F15F-45A8-B338-D040B9E1F365}" srcOrd="2" destOrd="0" parTransId="{3B8CD4B0-0E11-46A5-B1C1-6D4190341E50}" sibTransId="{28E13A4A-1B4D-4DD0-A55C-4C4CF99284E1}"/>
    <dgm:cxn modelId="{F5FC0FA0-325A-4ED2-92B8-F170E0D4C461}" srcId="{3CF7598A-9DD3-45C7-B0D4-DC0399106F33}" destId="{35C22B87-9FE8-497A-9F1A-CCB07960EE73}" srcOrd="0" destOrd="0" parTransId="{ED693EB8-82FF-4661-A9F7-6D353DA36048}" sibTransId="{71E4BBF3-1C0E-439A-813D-F79D948294FA}"/>
    <dgm:cxn modelId="{23A301C0-E381-4F1D-9297-3763529F153D}" type="presOf" srcId="{D4D0AD24-35E7-4587-A5E5-57F1CA9FCD84}" destId="{FCE17E58-8BE8-4C42-A9E1-4D909CE0EEF1}" srcOrd="0" destOrd="4" presId="urn:microsoft.com/office/officeart/2011/layout/TabList"/>
    <dgm:cxn modelId="{8EB795C2-1043-4B04-954E-5771D215B1D2}" type="presOf" srcId="{0ACE0947-C424-4265-9AAD-D7407FB5008B}" destId="{FCE17E58-8BE8-4C42-A9E1-4D909CE0EEF1}" srcOrd="0" destOrd="0" presId="urn:microsoft.com/office/officeart/2011/layout/TabList"/>
    <dgm:cxn modelId="{D93618CC-0A4C-423A-938D-B861BE6F7C4C}" type="presOf" srcId="{3CF7598A-9DD3-45C7-B0D4-DC0399106F33}" destId="{E2F94060-ED65-45C8-9CFE-F0FE1A63F336}" srcOrd="0" destOrd="0" presId="urn:microsoft.com/office/officeart/2011/layout/TabList"/>
    <dgm:cxn modelId="{0B18A2DB-970E-4A0F-BF6F-6A409E6B5A4E}" srcId="{0ACE0947-C424-4265-9AAD-D7407FB5008B}" destId="{D4D0AD24-35E7-4587-A5E5-57F1CA9FCD84}" srcOrd="3" destOrd="0" parTransId="{7E0393C9-4FF9-4422-A0EC-47F8D85F9CAD}" sibTransId="{A93D4342-5925-4904-B977-1FCBB8A43171}"/>
    <dgm:cxn modelId="{A6D596F3-B29D-430F-9221-6B2C3C7C3065}" type="presOf" srcId="{BAFF75FF-F15F-45A8-B338-D040B9E1F365}" destId="{FCE17E58-8BE8-4C42-A9E1-4D909CE0EEF1}" srcOrd="0" destOrd="3" presId="urn:microsoft.com/office/officeart/2011/layout/TabList"/>
    <dgm:cxn modelId="{22C6F070-DB1A-4BEE-AFAB-D7BEB18DFF9E}" type="presParOf" srcId="{C1BD26CC-AD67-4CB5-B12D-73C99FD40EA8}" destId="{2C7CF74E-E197-4D70-A0EC-10CF3AAA1A7E}" srcOrd="0" destOrd="0" presId="urn:microsoft.com/office/officeart/2011/layout/TabList"/>
    <dgm:cxn modelId="{906FE847-B115-471C-9058-AD4D5F456DDD}" type="presParOf" srcId="{2C7CF74E-E197-4D70-A0EC-10CF3AAA1A7E}" destId="{6E643952-CB59-452A-A93B-9FED6E03B3AA}" srcOrd="0" destOrd="0" presId="urn:microsoft.com/office/officeart/2011/layout/TabList"/>
    <dgm:cxn modelId="{6E4D4685-E90F-47FD-8AB9-E15D1F307BD4}" type="presParOf" srcId="{2C7CF74E-E197-4D70-A0EC-10CF3AAA1A7E}" destId="{E2F94060-ED65-45C8-9CFE-F0FE1A63F336}" srcOrd="1" destOrd="0" presId="urn:microsoft.com/office/officeart/2011/layout/TabList"/>
    <dgm:cxn modelId="{71C25E55-51BE-4D41-A3AC-C5DCABFA7967}" type="presParOf" srcId="{2C7CF74E-E197-4D70-A0EC-10CF3AAA1A7E}" destId="{B7137811-A573-43DE-9C37-E51F3E0DEDD9}" srcOrd="2" destOrd="0" presId="urn:microsoft.com/office/officeart/2011/layout/TabList"/>
    <dgm:cxn modelId="{6A15A021-6495-4F8C-80FD-18CFAAE9BA8A}" type="presParOf" srcId="{C1BD26CC-AD67-4CB5-B12D-73C99FD40EA8}" destId="{FCE17E58-8BE8-4C42-A9E1-4D909CE0EEF1}"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9E58768-B538-48A5-98CA-821A7979199E}"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3CF7598A-9DD3-45C7-B0D4-DC0399106F33}">
      <dgm:prSet phldrT="[Text]" custT="1"/>
      <dgm:spPr/>
      <dgm:t>
        <a:bodyPr/>
        <a:lstStyle/>
        <a:p>
          <a:pPr>
            <a:lnSpc>
              <a:spcPct val="100000"/>
            </a:lnSpc>
          </a:pPr>
          <a:r>
            <a:rPr lang="en-US" sz="2000" b="1" dirty="0">
              <a:latin typeface="Arial Narrow" panose="020B0606020202030204" pitchFamily="34" charset="0"/>
            </a:rPr>
            <a:t>3. Engage with the Academic Community Through Discussions, Q&amp;A Sessions, and Live Events</a:t>
          </a:r>
          <a:endParaRPr lang="en-US" sz="2000" dirty="0">
            <a:latin typeface="Arial Narrow" panose="020B0606020202030204" pitchFamily="34" charset="0"/>
          </a:endParaRPr>
        </a:p>
      </dgm:t>
    </dgm:pt>
    <dgm:pt modelId="{E3051408-D4ED-4F5D-BA6B-EB4B9470170B}" type="parTrans" cxnId="{DE0AA97F-CDFD-41C9-89C9-A0165DCBC03D}">
      <dgm:prSet/>
      <dgm:spPr/>
      <dgm:t>
        <a:bodyPr/>
        <a:lstStyle/>
        <a:p>
          <a:pPr>
            <a:lnSpc>
              <a:spcPct val="100000"/>
            </a:lnSpc>
          </a:pPr>
          <a:endParaRPr lang="en-US" sz="2000">
            <a:latin typeface="Arial Narrow" panose="020B0606020202030204" pitchFamily="34" charset="0"/>
          </a:endParaRPr>
        </a:p>
      </dgm:t>
    </dgm:pt>
    <dgm:pt modelId="{63712422-328E-47C8-8288-088F27FBF61B}" type="sibTrans" cxnId="{DE0AA97F-CDFD-41C9-89C9-A0165DCBC03D}">
      <dgm:prSet/>
      <dgm:spPr/>
      <dgm:t>
        <a:bodyPr/>
        <a:lstStyle/>
        <a:p>
          <a:pPr>
            <a:lnSpc>
              <a:spcPct val="100000"/>
            </a:lnSpc>
          </a:pPr>
          <a:endParaRPr lang="en-US" sz="2000">
            <a:latin typeface="Arial Narrow" panose="020B0606020202030204" pitchFamily="34" charset="0"/>
          </a:endParaRPr>
        </a:p>
      </dgm:t>
    </dgm:pt>
    <dgm:pt modelId="{A39EF466-051C-4FD4-94BA-23214D5C936F}">
      <dgm:prSet custT="1"/>
      <dgm:spPr/>
      <dgm:t>
        <a:bodyPr/>
        <a:lstStyle/>
        <a:p>
          <a:r>
            <a:rPr lang="en-US" sz="2000" b="1" dirty="0">
              <a:latin typeface="Arial Narrow" panose="020B0606020202030204" pitchFamily="34" charset="0"/>
            </a:rPr>
            <a:t>Strategy</a:t>
          </a:r>
          <a:r>
            <a:rPr lang="en-US" sz="2000" dirty="0">
              <a:latin typeface="Arial Narrow" panose="020B0606020202030204" pitchFamily="34" charset="0"/>
            </a:rPr>
            <a:t>: Actively engage with followers by initiating and participating in discussions, hosting Q&amp;A sessions, and organizing live events.</a:t>
          </a:r>
        </a:p>
      </dgm:t>
    </dgm:pt>
    <dgm:pt modelId="{5EAB4E10-AE37-4549-A8E5-C2A6CA2A61AD}" type="parTrans" cxnId="{41081D3A-B280-4699-B882-D68EE110908A}">
      <dgm:prSet/>
      <dgm:spPr/>
      <dgm:t>
        <a:bodyPr/>
        <a:lstStyle/>
        <a:p>
          <a:endParaRPr lang="en-US" sz="2000">
            <a:latin typeface="Arial Narrow" panose="020B0606020202030204" pitchFamily="34" charset="0"/>
          </a:endParaRPr>
        </a:p>
      </dgm:t>
    </dgm:pt>
    <dgm:pt modelId="{7B1E27BD-3305-4C11-A20E-197554CEE5D5}" type="sibTrans" cxnId="{41081D3A-B280-4699-B882-D68EE110908A}">
      <dgm:prSet/>
      <dgm:spPr/>
      <dgm:t>
        <a:bodyPr/>
        <a:lstStyle/>
        <a:p>
          <a:endParaRPr lang="en-US" sz="2000">
            <a:latin typeface="Arial Narrow" panose="020B0606020202030204" pitchFamily="34" charset="0"/>
          </a:endParaRPr>
        </a:p>
      </dgm:t>
    </dgm:pt>
    <dgm:pt modelId="{6827215F-8C16-4402-BBCF-2EBCA91C2E44}">
      <dgm:prSet custT="1"/>
      <dgm:spPr/>
      <dgm:t>
        <a:bodyPr/>
        <a:lstStyle/>
        <a:p>
          <a:r>
            <a:rPr lang="en-US" sz="1800" b="1" dirty="0">
              <a:latin typeface="Arial Narrow" panose="020B0606020202030204" pitchFamily="34" charset="0"/>
            </a:rPr>
            <a:t>Execution</a:t>
          </a:r>
          <a:endParaRPr lang="en-US" sz="1800" dirty="0">
            <a:latin typeface="Arial Narrow" panose="020B0606020202030204" pitchFamily="34" charset="0"/>
          </a:endParaRPr>
        </a:p>
      </dgm:t>
    </dgm:pt>
    <dgm:pt modelId="{5139B716-7430-402E-B73D-D7D66DFD1FAE}" type="parTrans" cxnId="{2957CA68-6436-4BFC-A561-239EEC581F49}">
      <dgm:prSet/>
      <dgm:spPr/>
      <dgm:t>
        <a:bodyPr/>
        <a:lstStyle/>
        <a:p>
          <a:endParaRPr lang="en-US" sz="2000">
            <a:latin typeface="Arial Narrow" panose="020B0606020202030204" pitchFamily="34" charset="0"/>
          </a:endParaRPr>
        </a:p>
      </dgm:t>
    </dgm:pt>
    <dgm:pt modelId="{5172F3E4-AAAC-4F5B-ACC7-98CF11818FAD}" type="sibTrans" cxnId="{2957CA68-6436-4BFC-A561-239EEC581F49}">
      <dgm:prSet/>
      <dgm:spPr/>
      <dgm:t>
        <a:bodyPr/>
        <a:lstStyle/>
        <a:p>
          <a:endParaRPr lang="en-US" sz="2000">
            <a:latin typeface="Arial Narrow" panose="020B0606020202030204" pitchFamily="34" charset="0"/>
          </a:endParaRPr>
        </a:p>
      </dgm:t>
    </dgm:pt>
    <dgm:pt modelId="{33245FB5-A036-41A8-A781-F97407B62F9C}">
      <dgm:prSet custT="1"/>
      <dgm:spPr/>
      <dgm:t>
        <a:bodyPr/>
        <a:lstStyle/>
        <a:p>
          <a:r>
            <a:rPr lang="en-US" sz="1800" b="1" dirty="0">
              <a:latin typeface="Arial Narrow" panose="020B0606020202030204" pitchFamily="34" charset="0"/>
            </a:rPr>
            <a:t>Discussions</a:t>
          </a:r>
          <a:r>
            <a:rPr lang="en-US" sz="1800" dirty="0">
              <a:latin typeface="Arial Narrow" panose="020B0606020202030204" pitchFamily="34" charset="0"/>
            </a:rPr>
            <a:t>: Post thought-provoking questions or comments on current topics to stimulate discussions and gather insights from the community.</a:t>
          </a:r>
        </a:p>
      </dgm:t>
    </dgm:pt>
    <dgm:pt modelId="{75D136A8-D569-460F-85C7-0A2DFEA52B9D}" type="parTrans" cxnId="{A22A22C5-85D8-44C8-A3B0-758E6DFE5132}">
      <dgm:prSet/>
      <dgm:spPr/>
      <dgm:t>
        <a:bodyPr/>
        <a:lstStyle/>
        <a:p>
          <a:endParaRPr lang="en-US" sz="2000">
            <a:latin typeface="Arial Narrow" panose="020B0606020202030204" pitchFamily="34" charset="0"/>
          </a:endParaRPr>
        </a:p>
      </dgm:t>
    </dgm:pt>
    <dgm:pt modelId="{26314897-0C15-4956-A37E-B60223E741AB}" type="sibTrans" cxnId="{A22A22C5-85D8-44C8-A3B0-758E6DFE5132}">
      <dgm:prSet/>
      <dgm:spPr/>
      <dgm:t>
        <a:bodyPr/>
        <a:lstStyle/>
        <a:p>
          <a:endParaRPr lang="en-US" sz="2000">
            <a:latin typeface="Arial Narrow" panose="020B0606020202030204" pitchFamily="34" charset="0"/>
          </a:endParaRPr>
        </a:p>
      </dgm:t>
    </dgm:pt>
    <dgm:pt modelId="{6274355B-8AA8-482C-A7AE-618BF9D404B8}">
      <dgm:prSet custT="1"/>
      <dgm:spPr/>
      <dgm:t>
        <a:bodyPr/>
        <a:lstStyle/>
        <a:p>
          <a:r>
            <a:rPr lang="en-US" sz="1800" b="1" dirty="0">
              <a:latin typeface="Arial Narrow" panose="020B0606020202030204" pitchFamily="34" charset="0"/>
            </a:rPr>
            <a:t>Q&amp;A Sessions</a:t>
          </a:r>
          <a:r>
            <a:rPr lang="en-US" sz="1800" dirty="0">
              <a:latin typeface="Arial Narrow" panose="020B0606020202030204" pitchFamily="34" charset="0"/>
            </a:rPr>
            <a:t>: Organize regular Q&amp;A sessions with authors, editors, or guest experts to answer questions and discuss research findings.</a:t>
          </a:r>
        </a:p>
      </dgm:t>
    </dgm:pt>
    <dgm:pt modelId="{0BF159DD-30AC-470B-ABCD-AADDDC3ABBFC}" type="parTrans" cxnId="{1D35D1D4-AC95-419D-8CD7-22F27798452C}">
      <dgm:prSet/>
      <dgm:spPr/>
      <dgm:t>
        <a:bodyPr/>
        <a:lstStyle/>
        <a:p>
          <a:endParaRPr lang="en-US" sz="2000">
            <a:latin typeface="Arial Narrow" panose="020B0606020202030204" pitchFamily="34" charset="0"/>
          </a:endParaRPr>
        </a:p>
      </dgm:t>
    </dgm:pt>
    <dgm:pt modelId="{9AEA6299-0F6F-44A9-8322-45D70373377E}" type="sibTrans" cxnId="{1D35D1D4-AC95-419D-8CD7-22F27798452C}">
      <dgm:prSet/>
      <dgm:spPr/>
      <dgm:t>
        <a:bodyPr/>
        <a:lstStyle/>
        <a:p>
          <a:endParaRPr lang="en-US" sz="2000">
            <a:latin typeface="Arial Narrow" panose="020B0606020202030204" pitchFamily="34" charset="0"/>
          </a:endParaRPr>
        </a:p>
      </dgm:t>
    </dgm:pt>
    <dgm:pt modelId="{4BED5698-F73E-4057-B257-966171FA2997}">
      <dgm:prSet custT="1"/>
      <dgm:spPr/>
      <dgm:t>
        <a:bodyPr/>
        <a:lstStyle/>
        <a:p>
          <a:r>
            <a:rPr lang="en-US" sz="1800" b="1" dirty="0">
              <a:latin typeface="Arial Narrow" panose="020B0606020202030204" pitchFamily="34" charset="0"/>
            </a:rPr>
            <a:t>Live Events</a:t>
          </a:r>
          <a:r>
            <a:rPr lang="en-US" sz="1800" dirty="0">
              <a:latin typeface="Arial Narrow" panose="020B0606020202030204" pitchFamily="34" charset="0"/>
            </a:rPr>
            <a:t>: Host live webinars, interviews, or panel discussions on trending topics or recent studies to engage the audience in real-time.</a:t>
          </a:r>
        </a:p>
      </dgm:t>
    </dgm:pt>
    <dgm:pt modelId="{E440F3C0-BAE7-41F3-B3F1-2DD6997ED32A}" type="parTrans" cxnId="{84FB3849-B7A3-43DD-ACDB-FD0A1AF15165}">
      <dgm:prSet/>
      <dgm:spPr/>
      <dgm:t>
        <a:bodyPr/>
        <a:lstStyle/>
        <a:p>
          <a:endParaRPr lang="en-US" sz="2000">
            <a:latin typeface="Arial Narrow" panose="020B0606020202030204" pitchFamily="34" charset="0"/>
          </a:endParaRPr>
        </a:p>
      </dgm:t>
    </dgm:pt>
    <dgm:pt modelId="{0E9D01AD-CEA4-4E62-87CA-DEAC56E356A5}" type="sibTrans" cxnId="{84FB3849-B7A3-43DD-ACDB-FD0A1AF15165}">
      <dgm:prSet/>
      <dgm:spPr/>
      <dgm:t>
        <a:bodyPr/>
        <a:lstStyle/>
        <a:p>
          <a:endParaRPr lang="en-US" sz="2000">
            <a:latin typeface="Arial Narrow" panose="020B0606020202030204" pitchFamily="34" charset="0"/>
          </a:endParaRPr>
        </a:p>
      </dgm:t>
    </dgm:pt>
    <dgm:pt modelId="{21252D9B-6EF8-47DF-A594-AA76473D06AB}">
      <dgm:prSet custT="1"/>
      <dgm:spPr/>
      <dgm:t>
        <a:bodyPr/>
        <a:lstStyle/>
        <a:p>
          <a:r>
            <a:rPr lang="en-US" sz="1800" b="1" dirty="0" err="1">
              <a:latin typeface="Arial Narrow" panose="020B0606020202030204" pitchFamily="34" charset="0"/>
            </a:rPr>
            <a:t>E.g</a:t>
          </a:r>
          <a:r>
            <a:rPr lang="en-US" sz="1800" dirty="0">
              <a:latin typeface="Arial Narrow" panose="020B0606020202030204" pitchFamily="34" charset="0"/>
            </a:rPr>
            <a:t>: The journal could host a monthly live webinar on Facebook where leading researchers discuss their latest studies and answer questions from attendees.</a:t>
          </a:r>
        </a:p>
      </dgm:t>
    </dgm:pt>
    <dgm:pt modelId="{A3B1CB0A-05B9-4646-AD25-F837AB0FEBF5}" type="parTrans" cxnId="{1B3CD39D-7671-4323-80A9-5F7D89554031}">
      <dgm:prSet/>
      <dgm:spPr/>
      <dgm:t>
        <a:bodyPr/>
        <a:lstStyle/>
        <a:p>
          <a:endParaRPr lang="en-US" sz="2000">
            <a:latin typeface="Arial Narrow" panose="020B0606020202030204" pitchFamily="34" charset="0"/>
          </a:endParaRPr>
        </a:p>
      </dgm:t>
    </dgm:pt>
    <dgm:pt modelId="{E0630591-D22D-4D7A-B7B1-2E13695A613D}" type="sibTrans" cxnId="{1B3CD39D-7671-4323-80A9-5F7D89554031}">
      <dgm:prSet/>
      <dgm:spPr/>
      <dgm:t>
        <a:bodyPr/>
        <a:lstStyle/>
        <a:p>
          <a:endParaRPr lang="en-US" sz="2000">
            <a:latin typeface="Arial Narrow" panose="020B0606020202030204" pitchFamily="34" charset="0"/>
          </a:endParaRPr>
        </a:p>
      </dgm:t>
    </dgm:pt>
    <dgm:pt modelId="{C1BD26CC-AD67-4CB5-B12D-73C99FD40EA8}" type="pres">
      <dgm:prSet presAssocID="{59E58768-B538-48A5-98CA-821A7979199E}" presName="Name0" presStyleCnt="0">
        <dgm:presLayoutVars>
          <dgm:chMax/>
          <dgm:chPref val="3"/>
          <dgm:dir/>
          <dgm:animOne val="branch"/>
          <dgm:animLvl val="lvl"/>
        </dgm:presLayoutVars>
      </dgm:prSet>
      <dgm:spPr/>
    </dgm:pt>
    <dgm:pt modelId="{2C7CF74E-E197-4D70-A0EC-10CF3AAA1A7E}" type="pres">
      <dgm:prSet presAssocID="{3CF7598A-9DD3-45C7-B0D4-DC0399106F33}" presName="composite" presStyleCnt="0"/>
      <dgm:spPr/>
    </dgm:pt>
    <dgm:pt modelId="{6E643952-CB59-452A-A93B-9FED6E03B3AA}" type="pres">
      <dgm:prSet presAssocID="{3CF7598A-9DD3-45C7-B0D4-DC0399106F33}" presName="FirstChild" presStyleLbl="revTx" presStyleIdx="0" presStyleCnt="2" custScaleX="86169" custScaleY="62232" custLinFactNeighborX="3276" custLinFactNeighborY="-147">
        <dgm:presLayoutVars>
          <dgm:chMax val="0"/>
          <dgm:chPref val="0"/>
          <dgm:bulletEnabled val="1"/>
        </dgm:presLayoutVars>
      </dgm:prSet>
      <dgm:spPr/>
    </dgm:pt>
    <dgm:pt modelId="{E2F94060-ED65-45C8-9CFE-F0FE1A63F336}" type="pres">
      <dgm:prSet presAssocID="{3CF7598A-9DD3-45C7-B0D4-DC0399106F33}" presName="Parent" presStyleLbl="alignNode1" presStyleIdx="0" presStyleCnt="1" custScaleX="134416" custScaleY="89732" custLinFactNeighborX="8367" custLinFactNeighborY="-146">
        <dgm:presLayoutVars>
          <dgm:chMax val="3"/>
          <dgm:chPref val="3"/>
          <dgm:bulletEnabled val="1"/>
        </dgm:presLayoutVars>
      </dgm:prSet>
      <dgm:spPr/>
    </dgm:pt>
    <dgm:pt modelId="{B7137811-A573-43DE-9C37-E51F3E0DEDD9}" type="pres">
      <dgm:prSet presAssocID="{3CF7598A-9DD3-45C7-B0D4-DC0399106F33}" presName="Accent" presStyleLbl="parChTrans1D1" presStyleIdx="0" presStyleCnt="1"/>
      <dgm:spPr/>
    </dgm:pt>
    <dgm:pt modelId="{FCE17E58-8BE8-4C42-A9E1-4D909CE0EEF1}" type="pres">
      <dgm:prSet presAssocID="{3CF7598A-9DD3-45C7-B0D4-DC0399106F33}" presName="Child" presStyleLbl="revTx" presStyleIdx="1" presStyleCnt="2">
        <dgm:presLayoutVars>
          <dgm:chMax val="0"/>
          <dgm:chPref val="0"/>
          <dgm:bulletEnabled val="1"/>
        </dgm:presLayoutVars>
      </dgm:prSet>
      <dgm:spPr/>
    </dgm:pt>
  </dgm:ptLst>
  <dgm:cxnLst>
    <dgm:cxn modelId="{14702B14-4B96-4FFF-B828-E3A5CAA02026}" type="presOf" srcId="{A39EF466-051C-4FD4-94BA-23214D5C936F}" destId="{6E643952-CB59-452A-A93B-9FED6E03B3AA}" srcOrd="0" destOrd="0" presId="urn:microsoft.com/office/officeart/2011/layout/TabList"/>
    <dgm:cxn modelId="{41081D3A-B280-4699-B882-D68EE110908A}" srcId="{3CF7598A-9DD3-45C7-B0D4-DC0399106F33}" destId="{A39EF466-051C-4FD4-94BA-23214D5C936F}" srcOrd="0" destOrd="0" parTransId="{5EAB4E10-AE37-4549-A8E5-C2A6CA2A61AD}" sibTransId="{7B1E27BD-3305-4C11-A20E-197554CEE5D5}"/>
    <dgm:cxn modelId="{693F275F-3495-407A-BD4A-B5B159325181}" type="presOf" srcId="{59E58768-B538-48A5-98CA-821A7979199E}" destId="{C1BD26CC-AD67-4CB5-B12D-73C99FD40EA8}" srcOrd="0" destOrd="0" presId="urn:microsoft.com/office/officeart/2011/layout/TabList"/>
    <dgm:cxn modelId="{A90A2763-B885-4707-8A49-2903016FA65A}" type="presOf" srcId="{6827215F-8C16-4402-BBCF-2EBCA91C2E44}" destId="{FCE17E58-8BE8-4C42-A9E1-4D909CE0EEF1}" srcOrd="0" destOrd="0" presId="urn:microsoft.com/office/officeart/2011/layout/TabList"/>
    <dgm:cxn modelId="{2957CA68-6436-4BFC-A561-239EEC581F49}" srcId="{3CF7598A-9DD3-45C7-B0D4-DC0399106F33}" destId="{6827215F-8C16-4402-BBCF-2EBCA91C2E44}" srcOrd="1" destOrd="0" parTransId="{5139B716-7430-402E-B73D-D7D66DFD1FAE}" sibTransId="{5172F3E4-AAAC-4F5B-ACC7-98CF11818FAD}"/>
    <dgm:cxn modelId="{84FB3849-B7A3-43DD-ACDB-FD0A1AF15165}" srcId="{6827215F-8C16-4402-BBCF-2EBCA91C2E44}" destId="{4BED5698-F73E-4057-B257-966171FA2997}" srcOrd="2" destOrd="0" parTransId="{E440F3C0-BAE7-41F3-B3F1-2DD6997ED32A}" sibTransId="{0E9D01AD-CEA4-4E62-87CA-DEAC56E356A5}"/>
    <dgm:cxn modelId="{CF2F7B69-CD25-4617-B8E8-421D5656FAA5}" type="presOf" srcId="{21252D9B-6EF8-47DF-A594-AA76473D06AB}" destId="{FCE17E58-8BE8-4C42-A9E1-4D909CE0EEF1}" srcOrd="0" destOrd="4" presId="urn:microsoft.com/office/officeart/2011/layout/TabList"/>
    <dgm:cxn modelId="{DE0AA97F-CDFD-41C9-89C9-A0165DCBC03D}" srcId="{59E58768-B538-48A5-98CA-821A7979199E}" destId="{3CF7598A-9DD3-45C7-B0D4-DC0399106F33}" srcOrd="0" destOrd="0" parTransId="{E3051408-D4ED-4F5D-BA6B-EB4B9470170B}" sibTransId="{63712422-328E-47C8-8288-088F27FBF61B}"/>
    <dgm:cxn modelId="{1B3CD39D-7671-4323-80A9-5F7D89554031}" srcId="{6827215F-8C16-4402-BBCF-2EBCA91C2E44}" destId="{21252D9B-6EF8-47DF-A594-AA76473D06AB}" srcOrd="3" destOrd="0" parTransId="{A3B1CB0A-05B9-4646-AD25-F837AB0FEBF5}" sibTransId="{E0630591-D22D-4D7A-B7B1-2E13695A613D}"/>
    <dgm:cxn modelId="{2FE2A1A8-23D6-467A-A7CB-E90F9CDA4F45}" type="presOf" srcId="{6274355B-8AA8-482C-A7AE-618BF9D404B8}" destId="{FCE17E58-8BE8-4C42-A9E1-4D909CE0EEF1}" srcOrd="0" destOrd="2" presId="urn:microsoft.com/office/officeart/2011/layout/TabList"/>
    <dgm:cxn modelId="{A22A22C5-85D8-44C8-A3B0-758E6DFE5132}" srcId="{6827215F-8C16-4402-BBCF-2EBCA91C2E44}" destId="{33245FB5-A036-41A8-A781-F97407B62F9C}" srcOrd="0" destOrd="0" parTransId="{75D136A8-D569-460F-85C7-0A2DFEA52B9D}" sibTransId="{26314897-0C15-4956-A37E-B60223E741AB}"/>
    <dgm:cxn modelId="{D93618CC-0A4C-423A-938D-B861BE6F7C4C}" type="presOf" srcId="{3CF7598A-9DD3-45C7-B0D4-DC0399106F33}" destId="{E2F94060-ED65-45C8-9CFE-F0FE1A63F336}" srcOrd="0" destOrd="0" presId="urn:microsoft.com/office/officeart/2011/layout/TabList"/>
    <dgm:cxn modelId="{1D35D1D4-AC95-419D-8CD7-22F27798452C}" srcId="{6827215F-8C16-4402-BBCF-2EBCA91C2E44}" destId="{6274355B-8AA8-482C-A7AE-618BF9D404B8}" srcOrd="1" destOrd="0" parTransId="{0BF159DD-30AC-470B-ABCD-AADDDC3ABBFC}" sibTransId="{9AEA6299-0F6F-44A9-8322-45D70373377E}"/>
    <dgm:cxn modelId="{52E4A1DA-EF4A-481E-AD1A-DF17CA59E65D}" type="presOf" srcId="{4BED5698-F73E-4057-B257-966171FA2997}" destId="{FCE17E58-8BE8-4C42-A9E1-4D909CE0EEF1}" srcOrd="0" destOrd="3" presId="urn:microsoft.com/office/officeart/2011/layout/TabList"/>
    <dgm:cxn modelId="{5276B1E6-F0C8-4587-9641-19A32E234744}" type="presOf" srcId="{33245FB5-A036-41A8-A781-F97407B62F9C}" destId="{FCE17E58-8BE8-4C42-A9E1-4D909CE0EEF1}" srcOrd="0" destOrd="1" presId="urn:microsoft.com/office/officeart/2011/layout/TabList"/>
    <dgm:cxn modelId="{22C6F070-DB1A-4BEE-AFAB-D7BEB18DFF9E}" type="presParOf" srcId="{C1BD26CC-AD67-4CB5-B12D-73C99FD40EA8}" destId="{2C7CF74E-E197-4D70-A0EC-10CF3AAA1A7E}" srcOrd="0" destOrd="0" presId="urn:microsoft.com/office/officeart/2011/layout/TabList"/>
    <dgm:cxn modelId="{906FE847-B115-471C-9058-AD4D5F456DDD}" type="presParOf" srcId="{2C7CF74E-E197-4D70-A0EC-10CF3AAA1A7E}" destId="{6E643952-CB59-452A-A93B-9FED6E03B3AA}" srcOrd="0" destOrd="0" presId="urn:microsoft.com/office/officeart/2011/layout/TabList"/>
    <dgm:cxn modelId="{6E4D4685-E90F-47FD-8AB9-E15D1F307BD4}" type="presParOf" srcId="{2C7CF74E-E197-4D70-A0EC-10CF3AAA1A7E}" destId="{E2F94060-ED65-45C8-9CFE-F0FE1A63F336}" srcOrd="1" destOrd="0" presId="urn:microsoft.com/office/officeart/2011/layout/TabList"/>
    <dgm:cxn modelId="{71C25E55-51BE-4D41-A3AC-C5DCABFA7967}" type="presParOf" srcId="{2C7CF74E-E197-4D70-A0EC-10CF3AAA1A7E}" destId="{B7137811-A573-43DE-9C37-E51F3E0DEDD9}" srcOrd="2" destOrd="0" presId="urn:microsoft.com/office/officeart/2011/layout/TabList"/>
    <dgm:cxn modelId="{9A7EC2CF-352F-4A54-A294-3D310A7BE3C9}" type="presParOf" srcId="{C1BD26CC-AD67-4CB5-B12D-73C99FD40EA8}" destId="{FCE17E58-8BE8-4C42-A9E1-4D909CE0EEF1}"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8608D25-C9CB-4449-A9D2-5AC25585E600}" type="doc">
      <dgm:prSet loTypeId="urn:microsoft.com/office/officeart/2005/8/layout/lProcess2" loCatId="list" qsTypeId="urn:microsoft.com/office/officeart/2005/8/quickstyle/3d1" qsCatId="3D" csTypeId="urn:microsoft.com/office/officeart/2005/8/colors/accent1_1" csCatId="accent1" phldr="1"/>
      <dgm:spPr/>
      <dgm:t>
        <a:bodyPr/>
        <a:lstStyle/>
        <a:p>
          <a:endParaRPr lang="en-US"/>
        </a:p>
      </dgm:t>
    </dgm:pt>
    <dgm:pt modelId="{087729AF-9F23-4224-8105-30D459122CBF}">
      <dgm:prSet custT="1"/>
      <dgm:spPr/>
      <dgm:t>
        <a:bodyPr/>
        <a:lstStyle/>
        <a:p>
          <a:r>
            <a:rPr lang="en-US" sz="2800" b="0" i="0" dirty="0">
              <a:latin typeface="Arial Narrow" panose="020B0606020202030204" pitchFamily="34" charset="0"/>
            </a:rPr>
            <a:t>Email marketing is a powerful tool for scientific medical journals to reach and engage with their audience directly </a:t>
          </a:r>
          <a:r>
            <a:rPr lang="en-US" sz="2800" dirty="0">
              <a:latin typeface="Arial Narrow" panose="020B0606020202030204" pitchFamily="34" charset="0"/>
            </a:rPr>
            <a:t>through the following ways:</a:t>
          </a:r>
        </a:p>
      </dgm:t>
    </dgm:pt>
    <dgm:pt modelId="{53BE938C-7645-407C-B2A9-92C35FDFD025}" type="parTrans" cxnId="{3D25B4B0-E4F5-4243-8B9B-C9FBA60EACD4}">
      <dgm:prSet/>
      <dgm:spPr/>
      <dgm:t>
        <a:bodyPr/>
        <a:lstStyle/>
        <a:p>
          <a:endParaRPr lang="en-US" sz="2400">
            <a:solidFill>
              <a:schemeClr val="tx1"/>
            </a:solidFill>
            <a:latin typeface="Arial Narrow" panose="020B0606020202030204" pitchFamily="34" charset="0"/>
          </a:endParaRPr>
        </a:p>
      </dgm:t>
    </dgm:pt>
    <dgm:pt modelId="{EF052557-59B2-4DC1-A7CF-E6D02F2594B8}" type="sibTrans" cxnId="{3D25B4B0-E4F5-4243-8B9B-C9FBA60EACD4}">
      <dgm:prSet/>
      <dgm:spPr/>
      <dgm:t>
        <a:bodyPr/>
        <a:lstStyle/>
        <a:p>
          <a:endParaRPr lang="en-US" sz="2400">
            <a:solidFill>
              <a:schemeClr val="tx1"/>
            </a:solidFill>
            <a:latin typeface="Arial Narrow" panose="020B0606020202030204" pitchFamily="34" charset="0"/>
          </a:endParaRPr>
        </a:p>
      </dgm:t>
    </dgm:pt>
    <dgm:pt modelId="{B6B7DA49-0544-4F09-B1D7-242000ACF65B}">
      <dgm:prSet custT="1"/>
      <dgm:spPr/>
      <dgm:t>
        <a:bodyPr/>
        <a:lstStyle/>
        <a:p>
          <a:r>
            <a:rPr lang="en-US" sz="2800" b="0" i="0" dirty="0">
              <a:latin typeface="Arial Narrow" panose="020B0606020202030204" pitchFamily="34" charset="0"/>
            </a:rPr>
            <a:t>Build an email list of subscribers interested in the journal’s content</a:t>
          </a:r>
          <a:r>
            <a:rPr lang="en-US" sz="2800" dirty="0">
              <a:latin typeface="Arial Narrow" panose="020B0606020202030204" pitchFamily="34" charset="0"/>
            </a:rPr>
            <a:t>.</a:t>
          </a:r>
        </a:p>
      </dgm:t>
    </dgm:pt>
    <dgm:pt modelId="{2DCE2A31-9C77-4F54-B65E-C254E43AD401}" type="parTrans" cxnId="{8D975791-E0B1-4A13-8FDE-1E6EB875CADE}">
      <dgm:prSet/>
      <dgm:spPr/>
      <dgm:t>
        <a:bodyPr/>
        <a:lstStyle/>
        <a:p>
          <a:endParaRPr lang="en-US" sz="2400">
            <a:solidFill>
              <a:schemeClr val="tx1"/>
            </a:solidFill>
            <a:latin typeface="Arial Narrow" panose="020B0606020202030204" pitchFamily="34" charset="0"/>
          </a:endParaRPr>
        </a:p>
      </dgm:t>
    </dgm:pt>
    <dgm:pt modelId="{29FD09B4-BD0E-4AE2-AE4B-883F3CA75704}" type="sibTrans" cxnId="{8D975791-E0B1-4A13-8FDE-1E6EB875CADE}">
      <dgm:prSet/>
      <dgm:spPr/>
      <dgm:t>
        <a:bodyPr/>
        <a:lstStyle/>
        <a:p>
          <a:endParaRPr lang="en-US" sz="2400">
            <a:solidFill>
              <a:schemeClr val="tx1"/>
            </a:solidFill>
            <a:latin typeface="Arial Narrow" panose="020B0606020202030204" pitchFamily="34" charset="0"/>
          </a:endParaRPr>
        </a:p>
      </dgm:t>
    </dgm:pt>
    <dgm:pt modelId="{3BBC7B06-8CD8-4F05-87BF-C051D25FE685}">
      <dgm:prSet custT="1"/>
      <dgm:spPr/>
      <dgm:t>
        <a:bodyPr/>
        <a:lstStyle/>
        <a:p>
          <a:r>
            <a:rPr lang="en-US" sz="2800" b="0" i="0">
              <a:latin typeface="Arial Narrow" panose="020B0606020202030204" pitchFamily="34" charset="0"/>
            </a:rPr>
            <a:t>Send regular newsletters featuring new articles, special issues, and announcements</a:t>
          </a:r>
          <a:r>
            <a:rPr lang="en-US" sz="2800">
              <a:latin typeface="Arial Narrow" panose="020B0606020202030204" pitchFamily="34" charset="0"/>
            </a:rPr>
            <a:t>.</a:t>
          </a:r>
          <a:endParaRPr lang="en-US" sz="2800" dirty="0">
            <a:latin typeface="Arial Narrow" panose="020B0606020202030204" pitchFamily="34" charset="0"/>
          </a:endParaRPr>
        </a:p>
      </dgm:t>
    </dgm:pt>
    <dgm:pt modelId="{531BA8C4-9CA1-4023-ADBF-CAF7753CF0D0}" type="parTrans" cxnId="{5EFE6E50-802E-4CC5-B959-B25D10941B4E}">
      <dgm:prSet/>
      <dgm:spPr/>
      <dgm:t>
        <a:bodyPr/>
        <a:lstStyle/>
        <a:p>
          <a:endParaRPr lang="en-US" sz="2400">
            <a:solidFill>
              <a:schemeClr val="tx1"/>
            </a:solidFill>
            <a:latin typeface="Arial Narrow" panose="020B0606020202030204" pitchFamily="34" charset="0"/>
          </a:endParaRPr>
        </a:p>
      </dgm:t>
    </dgm:pt>
    <dgm:pt modelId="{605D9DED-6C5A-459F-B97F-07D1556DD4BD}" type="sibTrans" cxnId="{5EFE6E50-802E-4CC5-B959-B25D10941B4E}">
      <dgm:prSet/>
      <dgm:spPr/>
      <dgm:t>
        <a:bodyPr/>
        <a:lstStyle/>
        <a:p>
          <a:endParaRPr lang="en-US" sz="2400">
            <a:solidFill>
              <a:schemeClr val="tx1"/>
            </a:solidFill>
            <a:latin typeface="Arial Narrow" panose="020B0606020202030204" pitchFamily="34" charset="0"/>
          </a:endParaRPr>
        </a:p>
      </dgm:t>
    </dgm:pt>
    <dgm:pt modelId="{EF7ABB56-5057-4072-B994-3EDD58560089}">
      <dgm:prSet custT="1"/>
      <dgm:spPr/>
      <dgm:t>
        <a:bodyPr/>
        <a:lstStyle/>
        <a:p>
          <a:r>
            <a:rPr lang="en-US" sz="2800" b="0" i="0">
              <a:latin typeface="Arial Narrow" panose="020B0606020202030204" pitchFamily="34" charset="0"/>
            </a:rPr>
            <a:t>Personalize emails to cater to the interests of different segments of the audience.</a:t>
          </a:r>
          <a:endParaRPr lang="en-US" sz="2800" dirty="0">
            <a:latin typeface="Arial Narrow" panose="020B0606020202030204" pitchFamily="34" charset="0"/>
          </a:endParaRPr>
        </a:p>
      </dgm:t>
    </dgm:pt>
    <dgm:pt modelId="{42F48FAA-E894-466E-B3C9-860C6B5B5E31}" type="parTrans" cxnId="{112E10BF-EDCF-4177-8FB2-5E9B9B758A89}">
      <dgm:prSet/>
      <dgm:spPr/>
      <dgm:t>
        <a:bodyPr/>
        <a:lstStyle/>
        <a:p>
          <a:endParaRPr lang="en-US" sz="2400">
            <a:solidFill>
              <a:schemeClr val="tx1"/>
            </a:solidFill>
            <a:latin typeface="Arial Narrow" panose="020B0606020202030204" pitchFamily="34" charset="0"/>
          </a:endParaRPr>
        </a:p>
      </dgm:t>
    </dgm:pt>
    <dgm:pt modelId="{12A8F04D-198C-4351-80B6-E98DE61FAA94}" type="sibTrans" cxnId="{112E10BF-EDCF-4177-8FB2-5E9B9B758A89}">
      <dgm:prSet/>
      <dgm:spPr/>
      <dgm:t>
        <a:bodyPr/>
        <a:lstStyle/>
        <a:p>
          <a:endParaRPr lang="en-US" sz="2400">
            <a:solidFill>
              <a:schemeClr val="tx1"/>
            </a:solidFill>
            <a:latin typeface="Arial Narrow" panose="020B0606020202030204" pitchFamily="34" charset="0"/>
          </a:endParaRPr>
        </a:p>
      </dgm:t>
    </dgm:pt>
    <dgm:pt modelId="{05C8D6C2-12C8-42B4-9DCF-FE13FBAA62B4}" type="pres">
      <dgm:prSet presAssocID="{B8608D25-C9CB-4449-A9D2-5AC25585E600}" presName="theList" presStyleCnt="0">
        <dgm:presLayoutVars>
          <dgm:dir/>
          <dgm:animLvl val="lvl"/>
          <dgm:resizeHandles val="exact"/>
        </dgm:presLayoutVars>
      </dgm:prSet>
      <dgm:spPr/>
    </dgm:pt>
    <dgm:pt modelId="{6756D073-D341-46C8-993F-FAA7D3C0399E}" type="pres">
      <dgm:prSet presAssocID="{087729AF-9F23-4224-8105-30D459122CBF}" presName="compNode" presStyleCnt="0"/>
      <dgm:spPr/>
    </dgm:pt>
    <dgm:pt modelId="{7F7F8908-04CD-4CA6-91F5-E123CCAB06F6}" type="pres">
      <dgm:prSet presAssocID="{087729AF-9F23-4224-8105-30D459122CBF}" presName="aNode" presStyleLbl="bgShp" presStyleIdx="0" presStyleCnt="1" custLinFactNeighborX="291" custLinFactNeighborY="-2128"/>
      <dgm:spPr/>
    </dgm:pt>
    <dgm:pt modelId="{84A55E41-10CE-42C8-B8BB-1342C24C9ECB}" type="pres">
      <dgm:prSet presAssocID="{087729AF-9F23-4224-8105-30D459122CBF}" presName="textNode" presStyleLbl="bgShp" presStyleIdx="0" presStyleCnt="1"/>
      <dgm:spPr/>
    </dgm:pt>
    <dgm:pt modelId="{59D2F6D2-08C4-4CA0-AC2A-306A7027D297}" type="pres">
      <dgm:prSet presAssocID="{087729AF-9F23-4224-8105-30D459122CBF}" presName="compChildNode" presStyleCnt="0"/>
      <dgm:spPr/>
    </dgm:pt>
    <dgm:pt modelId="{D3D2A79F-70DD-45B4-90BD-1CD4C7DC0830}" type="pres">
      <dgm:prSet presAssocID="{087729AF-9F23-4224-8105-30D459122CBF}" presName="theInnerList" presStyleCnt="0"/>
      <dgm:spPr/>
    </dgm:pt>
    <dgm:pt modelId="{E56FB252-5A9D-426E-93D0-6DB42DC68720}" type="pres">
      <dgm:prSet presAssocID="{B6B7DA49-0544-4F09-B1D7-242000ACF65B}" presName="childNode" presStyleLbl="node1" presStyleIdx="0" presStyleCnt="3">
        <dgm:presLayoutVars>
          <dgm:bulletEnabled val="1"/>
        </dgm:presLayoutVars>
      </dgm:prSet>
      <dgm:spPr/>
    </dgm:pt>
    <dgm:pt modelId="{2113B03F-B4E1-4B2D-8957-4AA749D41433}" type="pres">
      <dgm:prSet presAssocID="{B6B7DA49-0544-4F09-B1D7-242000ACF65B}" presName="aSpace2" presStyleCnt="0"/>
      <dgm:spPr/>
    </dgm:pt>
    <dgm:pt modelId="{4AB627F0-42FA-4C26-AD40-16795D5D72C3}" type="pres">
      <dgm:prSet presAssocID="{3BBC7B06-8CD8-4F05-87BF-C051D25FE685}" presName="childNode" presStyleLbl="node1" presStyleIdx="1" presStyleCnt="3">
        <dgm:presLayoutVars>
          <dgm:bulletEnabled val="1"/>
        </dgm:presLayoutVars>
      </dgm:prSet>
      <dgm:spPr/>
    </dgm:pt>
    <dgm:pt modelId="{EE736AD4-8BFE-4514-85A7-C5D128E4524E}" type="pres">
      <dgm:prSet presAssocID="{3BBC7B06-8CD8-4F05-87BF-C051D25FE685}" presName="aSpace2" presStyleCnt="0"/>
      <dgm:spPr/>
    </dgm:pt>
    <dgm:pt modelId="{D5121882-6FD1-4348-8B84-CA4AB06A7401}" type="pres">
      <dgm:prSet presAssocID="{EF7ABB56-5057-4072-B994-3EDD58560089}" presName="childNode" presStyleLbl="node1" presStyleIdx="2" presStyleCnt="3">
        <dgm:presLayoutVars>
          <dgm:bulletEnabled val="1"/>
        </dgm:presLayoutVars>
      </dgm:prSet>
      <dgm:spPr/>
    </dgm:pt>
  </dgm:ptLst>
  <dgm:cxnLst>
    <dgm:cxn modelId="{44713F05-97DB-43D9-8750-E08418CC899C}" type="presOf" srcId="{B8608D25-C9CB-4449-A9D2-5AC25585E600}" destId="{05C8D6C2-12C8-42B4-9DCF-FE13FBAA62B4}" srcOrd="0" destOrd="0" presId="urn:microsoft.com/office/officeart/2005/8/layout/lProcess2"/>
    <dgm:cxn modelId="{C957503A-6181-4FF9-B6D2-065BF084935F}" type="presOf" srcId="{EF7ABB56-5057-4072-B994-3EDD58560089}" destId="{D5121882-6FD1-4348-8B84-CA4AB06A7401}" srcOrd="0" destOrd="0" presId="urn:microsoft.com/office/officeart/2005/8/layout/lProcess2"/>
    <dgm:cxn modelId="{B457BB5D-AAD9-473A-AAF7-D87ECB68EA47}" type="presOf" srcId="{087729AF-9F23-4224-8105-30D459122CBF}" destId="{7F7F8908-04CD-4CA6-91F5-E123CCAB06F6}" srcOrd="0" destOrd="0" presId="urn:microsoft.com/office/officeart/2005/8/layout/lProcess2"/>
    <dgm:cxn modelId="{5EFE6E50-802E-4CC5-B959-B25D10941B4E}" srcId="{087729AF-9F23-4224-8105-30D459122CBF}" destId="{3BBC7B06-8CD8-4F05-87BF-C051D25FE685}" srcOrd="1" destOrd="0" parTransId="{531BA8C4-9CA1-4023-ADBF-CAF7753CF0D0}" sibTransId="{605D9DED-6C5A-459F-B97F-07D1556DD4BD}"/>
    <dgm:cxn modelId="{E0CEAD73-B543-410A-9E82-AAD4DBACFD97}" type="presOf" srcId="{B6B7DA49-0544-4F09-B1D7-242000ACF65B}" destId="{E56FB252-5A9D-426E-93D0-6DB42DC68720}" srcOrd="0" destOrd="0" presId="urn:microsoft.com/office/officeart/2005/8/layout/lProcess2"/>
    <dgm:cxn modelId="{8D975791-E0B1-4A13-8FDE-1E6EB875CADE}" srcId="{087729AF-9F23-4224-8105-30D459122CBF}" destId="{B6B7DA49-0544-4F09-B1D7-242000ACF65B}" srcOrd="0" destOrd="0" parTransId="{2DCE2A31-9C77-4F54-B65E-C254E43AD401}" sibTransId="{29FD09B4-BD0E-4AE2-AE4B-883F3CA75704}"/>
    <dgm:cxn modelId="{22D87AAB-8CE0-4BC5-9C5E-A71AD4081506}" type="presOf" srcId="{087729AF-9F23-4224-8105-30D459122CBF}" destId="{84A55E41-10CE-42C8-B8BB-1342C24C9ECB}" srcOrd="1" destOrd="0" presId="urn:microsoft.com/office/officeart/2005/8/layout/lProcess2"/>
    <dgm:cxn modelId="{3D25B4B0-E4F5-4243-8B9B-C9FBA60EACD4}" srcId="{B8608D25-C9CB-4449-A9D2-5AC25585E600}" destId="{087729AF-9F23-4224-8105-30D459122CBF}" srcOrd="0" destOrd="0" parTransId="{53BE938C-7645-407C-B2A9-92C35FDFD025}" sibTransId="{EF052557-59B2-4DC1-A7CF-E6D02F2594B8}"/>
    <dgm:cxn modelId="{112E10BF-EDCF-4177-8FB2-5E9B9B758A89}" srcId="{087729AF-9F23-4224-8105-30D459122CBF}" destId="{EF7ABB56-5057-4072-B994-3EDD58560089}" srcOrd="2" destOrd="0" parTransId="{42F48FAA-E894-466E-B3C9-860C6B5B5E31}" sibTransId="{12A8F04D-198C-4351-80B6-E98DE61FAA94}"/>
    <dgm:cxn modelId="{43B410E0-9255-4873-A42D-AA85FF32251C}" type="presOf" srcId="{3BBC7B06-8CD8-4F05-87BF-C051D25FE685}" destId="{4AB627F0-42FA-4C26-AD40-16795D5D72C3}" srcOrd="0" destOrd="0" presId="urn:microsoft.com/office/officeart/2005/8/layout/lProcess2"/>
    <dgm:cxn modelId="{55C39B37-7CF9-4DE3-86AB-D3F623A3F45D}" type="presParOf" srcId="{05C8D6C2-12C8-42B4-9DCF-FE13FBAA62B4}" destId="{6756D073-D341-46C8-993F-FAA7D3C0399E}" srcOrd="0" destOrd="0" presId="urn:microsoft.com/office/officeart/2005/8/layout/lProcess2"/>
    <dgm:cxn modelId="{6BB0E17F-D0A3-448F-9E03-2F44ECF75E7D}" type="presParOf" srcId="{6756D073-D341-46C8-993F-FAA7D3C0399E}" destId="{7F7F8908-04CD-4CA6-91F5-E123CCAB06F6}" srcOrd="0" destOrd="0" presId="urn:microsoft.com/office/officeart/2005/8/layout/lProcess2"/>
    <dgm:cxn modelId="{F1F3841B-602A-4973-8302-EA2CA226D058}" type="presParOf" srcId="{6756D073-D341-46C8-993F-FAA7D3C0399E}" destId="{84A55E41-10CE-42C8-B8BB-1342C24C9ECB}" srcOrd="1" destOrd="0" presId="urn:microsoft.com/office/officeart/2005/8/layout/lProcess2"/>
    <dgm:cxn modelId="{45F31A0E-21D0-4E48-A2E8-928C06E80122}" type="presParOf" srcId="{6756D073-D341-46C8-993F-FAA7D3C0399E}" destId="{59D2F6D2-08C4-4CA0-AC2A-306A7027D297}" srcOrd="2" destOrd="0" presId="urn:microsoft.com/office/officeart/2005/8/layout/lProcess2"/>
    <dgm:cxn modelId="{F2397465-B8DA-4C37-83B0-50171F2E2332}" type="presParOf" srcId="{59D2F6D2-08C4-4CA0-AC2A-306A7027D297}" destId="{D3D2A79F-70DD-45B4-90BD-1CD4C7DC0830}" srcOrd="0" destOrd="0" presId="urn:microsoft.com/office/officeart/2005/8/layout/lProcess2"/>
    <dgm:cxn modelId="{B338CA54-B945-4300-96F7-90E6027283E3}" type="presParOf" srcId="{D3D2A79F-70DD-45B4-90BD-1CD4C7DC0830}" destId="{E56FB252-5A9D-426E-93D0-6DB42DC68720}" srcOrd="0" destOrd="0" presId="urn:microsoft.com/office/officeart/2005/8/layout/lProcess2"/>
    <dgm:cxn modelId="{72C01C14-348C-4C36-A23C-F9E443EE4749}" type="presParOf" srcId="{D3D2A79F-70DD-45B4-90BD-1CD4C7DC0830}" destId="{2113B03F-B4E1-4B2D-8957-4AA749D41433}" srcOrd="1" destOrd="0" presId="urn:microsoft.com/office/officeart/2005/8/layout/lProcess2"/>
    <dgm:cxn modelId="{A046BF40-B640-4A05-87B2-3AB264934DB5}" type="presParOf" srcId="{D3D2A79F-70DD-45B4-90BD-1CD4C7DC0830}" destId="{4AB627F0-42FA-4C26-AD40-16795D5D72C3}" srcOrd="2" destOrd="0" presId="urn:microsoft.com/office/officeart/2005/8/layout/lProcess2"/>
    <dgm:cxn modelId="{FC8A9E6C-7EA4-42DF-97B8-FA74B5DB9AAD}" type="presParOf" srcId="{D3D2A79F-70DD-45B4-90BD-1CD4C7DC0830}" destId="{EE736AD4-8BFE-4514-85A7-C5D128E4524E}" srcOrd="3" destOrd="0" presId="urn:microsoft.com/office/officeart/2005/8/layout/lProcess2"/>
    <dgm:cxn modelId="{EAE091DB-A3BC-408D-823D-E94A9D6A6854}" type="presParOf" srcId="{D3D2A79F-70DD-45B4-90BD-1CD4C7DC0830}" destId="{D5121882-6FD1-4348-8B84-CA4AB06A7401}"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00787FC-FEED-4D7B-9209-02ED41C43ED5}"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82BD9BC8-97EF-46BE-9AE4-077048E16EB0}">
      <dgm:prSet phldrT="[Text]" custT="1"/>
      <dgm:spPr/>
      <dgm:t>
        <a:bodyPr/>
        <a:lstStyle/>
        <a:p>
          <a:r>
            <a:rPr lang="en-US" sz="1800" b="1" dirty="0">
              <a:solidFill>
                <a:schemeClr val="tx1"/>
              </a:solidFill>
              <a:latin typeface="Arial Narrow" panose="020B0606020202030204" pitchFamily="34" charset="0"/>
            </a:rPr>
            <a:t>1. Build an Email List of Subscribers Interested in the Journal’s Content</a:t>
          </a:r>
          <a:endParaRPr lang="en-US" sz="1800" dirty="0">
            <a:solidFill>
              <a:schemeClr val="tx1"/>
            </a:solidFill>
            <a:latin typeface="Arial Narrow" panose="020B0606020202030204" pitchFamily="34" charset="0"/>
          </a:endParaRPr>
        </a:p>
      </dgm:t>
    </dgm:pt>
    <dgm:pt modelId="{B4796A3E-0C4B-4BA6-85D4-1F15A2B610A6}" type="parTrans" cxnId="{2DBF7CFB-0953-4A67-B322-D7853E995A7D}">
      <dgm:prSet/>
      <dgm:spPr/>
      <dgm:t>
        <a:bodyPr/>
        <a:lstStyle/>
        <a:p>
          <a:endParaRPr lang="en-US" sz="1800">
            <a:solidFill>
              <a:schemeClr val="tx1"/>
            </a:solidFill>
            <a:latin typeface="Arial Narrow" panose="020B0606020202030204" pitchFamily="34" charset="0"/>
          </a:endParaRPr>
        </a:p>
      </dgm:t>
    </dgm:pt>
    <dgm:pt modelId="{CD14BD9D-2F9F-4A0A-BDAE-52DF076E37F1}" type="sibTrans" cxnId="{2DBF7CFB-0953-4A67-B322-D7853E995A7D}">
      <dgm:prSet/>
      <dgm:spPr/>
      <dgm:t>
        <a:bodyPr/>
        <a:lstStyle/>
        <a:p>
          <a:endParaRPr lang="en-US" sz="1800">
            <a:solidFill>
              <a:schemeClr val="tx1"/>
            </a:solidFill>
            <a:latin typeface="Arial Narrow" panose="020B0606020202030204" pitchFamily="34" charset="0"/>
          </a:endParaRPr>
        </a:p>
      </dgm:t>
    </dgm:pt>
    <dgm:pt modelId="{483DE793-2F51-47F8-AEFD-BA61AC737571}">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Strategy</a:t>
          </a:r>
          <a:r>
            <a:rPr lang="en-US" sz="1800" dirty="0">
              <a:solidFill>
                <a:schemeClr val="tx1"/>
              </a:solidFill>
              <a:latin typeface="Arial Narrow" panose="020B0606020202030204" pitchFamily="34" charset="0"/>
            </a:rPr>
            <a:t>: Create a targeted email list of subscribers who are genuinely interested in the journal’s content.</a:t>
          </a:r>
        </a:p>
      </dgm:t>
    </dgm:pt>
    <dgm:pt modelId="{230C120E-9931-4461-9750-442BF29670F6}" type="parTrans" cxnId="{C3FBA7F1-FC35-4781-A086-82F4AC20E8F7}">
      <dgm:prSet/>
      <dgm:spPr/>
      <dgm:t>
        <a:bodyPr/>
        <a:lstStyle/>
        <a:p>
          <a:endParaRPr lang="en-US" sz="1800">
            <a:solidFill>
              <a:schemeClr val="tx1"/>
            </a:solidFill>
            <a:latin typeface="Arial Narrow" panose="020B0606020202030204" pitchFamily="34" charset="0"/>
          </a:endParaRPr>
        </a:p>
      </dgm:t>
    </dgm:pt>
    <dgm:pt modelId="{23056A41-4738-469A-8DE1-08F98AE1A535}" type="sibTrans" cxnId="{C3FBA7F1-FC35-4781-A086-82F4AC20E8F7}">
      <dgm:prSet/>
      <dgm:spPr/>
      <dgm:t>
        <a:bodyPr/>
        <a:lstStyle/>
        <a:p>
          <a:endParaRPr lang="en-US" sz="1800">
            <a:solidFill>
              <a:schemeClr val="tx1"/>
            </a:solidFill>
            <a:latin typeface="Arial Narrow" panose="020B0606020202030204" pitchFamily="34" charset="0"/>
          </a:endParaRPr>
        </a:p>
      </dgm:t>
    </dgm:pt>
    <dgm:pt modelId="{B723A482-88D6-4971-AC54-74BD9400126A}">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Execution</a:t>
          </a:r>
          <a:r>
            <a:rPr lang="en-US" sz="1800" dirty="0">
              <a:solidFill>
                <a:schemeClr val="tx1"/>
              </a:solidFill>
              <a:latin typeface="Arial Narrow" panose="020B0606020202030204" pitchFamily="34" charset="0"/>
            </a:rPr>
            <a:t>:</a:t>
          </a:r>
        </a:p>
      </dgm:t>
    </dgm:pt>
    <dgm:pt modelId="{CAA0EE53-5703-4E0D-8A26-10B506FE9F83}" type="parTrans" cxnId="{497B4CA5-80A8-4E79-BE0F-B2150CB35DA4}">
      <dgm:prSet/>
      <dgm:spPr/>
      <dgm:t>
        <a:bodyPr/>
        <a:lstStyle/>
        <a:p>
          <a:endParaRPr lang="en-US" sz="1800">
            <a:solidFill>
              <a:schemeClr val="tx1"/>
            </a:solidFill>
            <a:latin typeface="Arial Narrow" panose="020B0606020202030204" pitchFamily="34" charset="0"/>
          </a:endParaRPr>
        </a:p>
      </dgm:t>
    </dgm:pt>
    <dgm:pt modelId="{6596DFD7-8B15-442D-AD41-49F698CC3B53}" type="sibTrans" cxnId="{497B4CA5-80A8-4E79-BE0F-B2150CB35DA4}">
      <dgm:prSet/>
      <dgm:spPr/>
      <dgm:t>
        <a:bodyPr/>
        <a:lstStyle/>
        <a:p>
          <a:endParaRPr lang="en-US" sz="1800">
            <a:solidFill>
              <a:schemeClr val="tx1"/>
            </a:solidFill>
            <a:latin typeface="Arial Narrow" panose="020B0606020202030204" pitchFamily="34" charset="0"/>
          </a:endParaRPr>
        </a:p>
      </dgm:t>
    </dgm:pt>
    <dgm:pt modelId="{58221E2E-1CE0-48AC-837B-3F3E01A365B7}">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Sign-Up Forms</a:t>
          </a:r>
          <a:r>
            <a:rPr lang="en-US" sz="1800" dirty="0">
              <a:solidFill>
                <a:schemeClr val="tx1"/>
              </a:solidFill>
              <a:latin typeface="Arial Narrow" panose="020B0606020202030204" pitchFamily="34" charset="0"/>
            </a:rPr>
            <a:t>: Place sign-up forms prominently on the journal’s website, including on the homepage, article pages, and in the footer.</a:t>
          </a:r>
        </a:p>
      </dgm:t>
    </dgm:pt>
    <dgm:pt modelId="{02708010-7EAC-49A3-9E81-527AF3DA85CF}" type="parTrans" cxnId="{CD946492-BBD8-4A16-B10F-4F9F73EDB70F}">
      <dgm:prSet/>
      <dgm:spPr/>
      <dgm:t>
        <a:bodyPr/>
        <a:lstStyle/>
        <a:p>
          <a:endParaRPr lang="en-US" sz="1800">
            <a:solidFill>
              <a:schemeClr val="tx1"/>
            </a:solidFill>
            <a:latin typeface="Arial Narrow" panose="020B0606020202030204" pitchFamily="34" charset="0"/>
          </a:endParaRPr>
        </a:p>
      </dgm:t>
    </dgm:pt>
    <dgm:pt modelId="{19E0E1D2-9C65-4ED1-B1C6-14415DC9A74C}" type="sibTrans" cxnId="{CD946492-BBD8-4A16-B10F-4F9F73EDB70F}">
      <dgm:prSet/>
      <dgm:spPr/>
      <dgm:t>
        <a:bodyPr/>
        <a:lstStyle/>
        <a:p>
          <a:endParaRPr lang="en-US" sz="1800">
            <a:solidFill>
              <a:schemeClr val="tx1"/>
            </a:solidFill>
            <a:latin typeface="Arial Narrow" panose="020B0606020202030204" pitchFamily="34" charset="0"/>
          </a:endParaRPr>
        </a:p>
      </dgm:t>
    </dgm:pt>
    <dgm:pt modelId="{AD562C74-E90C-4E26-914C-B2781CDED2EE}">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Incentives</a:t>
          </a:r>
          <a:r>
            <a:rPr lang="en-US" sz="1800" dirty="0">
              <a:solidFill>
                <a:schemeClr val="tx1"/>
              </a:solidFill>
              <a:latin typeface="Arial Narrow" panose="020B0606020202030204" pitchFamily="34" charset="0"/>
            </a:rPr>
            <a:t>: Offer incentives such as free access to select articles, special reports, or participation in webinars to encourage sign-ups.</a:t>
          </a:r>
        </a:p>
      </dgm:t>
    </dgm:pt>
    <dgm:pt modelId="{D8AE9B15-6485-4EE1-A65D-70B16A46CA07}" type="parTrans" cxnId="{7CC0759F-121C-4BA9-B03E-F2A45226FC50}">
      <dgm:prSet/>
      <dgm:spPr/>
      <dgm:t>
        <a:bodyPr/>
        <a:lstStyle/>
        <a:p>
          <a:endParaRPr lang="en-US" sz="1800">
            <a:solidFill>
              <a:schemeClr val="tx1"/>
            </a:solidFill>
            <a:latin typeface="Arial Narrow" panose="020B0606020202030204" pitchFamily="34" charset="0"/>
          </a:endParaRPr>
        </a:p>
      </dgm:t>
    </dgm:pt>
    <dgm:pt modelId="{05FC9967-754C-45A7-9E11-A9B05C474872}" type="sibTrans" cxnId="{7CC0759F-121C-4BA9-B03E-F2A45226FC50}">
      <dgm:prSet/>
      <dgm:spPr/>
      <dgm:t>
        <a:bodyPr/>
        <a:lstStyle/>
        <a:p>
          <a:endParaRPr lang="en-US" sz="1800">
            <a:solidFill>
              <a:schemeClr val="tx1"/>
            </a:solidFill>
            <a:latin typeface="Arial Narrow" panose="020B0606020202030204" pitchFamily="34" charset="0"/>
          </a:endParaRPr>
        </a:p>
      </dgm:t>
    </dgm:pt>
    <dgm:pt modelId="{D135262C-D045-4995-BF49-1E4C55FD891E}">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Events and Conferences</a:t>
          </a:r>
          <a:r>
            <a:rPr lang="en-US" sz="1800" dirty="0">
              <a:solidFill>
                <a:schemeClr val="tx1"/>
              </a:solidFill>
              <a:latin typeface="Arial Narrow" panose="020B0606020202030204" pitchFamily="34" charset="0"/>
            </a:rPr>
            <a:t>: Collect email addresses during academic conferences, webinars, and other events by offering attendees the opportunity to subscribe.</a:t>
          </a:r>
        </a:p>
      </dgm:t>
    </dgm:pt>
    <dgm:pt modelId="{0D070204-E8B2-430A-AD32-4011FD9A7CF1}" type="parTrans" cxnId="{6C7F9E43-319D-47BF-BCC6-255C8C28EAEB}">
      <dgm:prSet/>
      <dgm:spPr/>
      <dgm:t>
        <a:bodyPr/>
        <a:lstStyle/>
        <a:p>
          <a:endParaRPr lang="en-US" sz="1800">
            <a:solidFill>
              <a:schemeClr val="tx1"/>
            </a:solidFill>
            <a:latin typeface="Arial Narrow" panose="020B0606020202030204" pitchFamily="34" charset="0"/>
          </a:endParaRPr>
        </a:p>
      </dgm:t>
    </dgm:pt>
    <dgm:pt modelId="{B1A345CA-0DE7-44A7-A68B-59C8CE4029BC}" type="sibTrans" cxnId="{6C7F9E43-319D-47BF-BCC6-255C8C28EAEB}">
      <dgm:prSet/>
      <dgm:spPr/>
      <dgm:t>
        <a:bodyPr/>
        <a:lstStyle/>
        <a:p>
          <a:endParaRPr lang="en-US" sz="1800">
            <a:solidFill>
              <a:schemeClr val="tx1"/>
            </a:solidFill>
            <a:latin typeface="Arial Narrow" panose="020B0606020202030204" pitchFamily="34" charset="0"/>
          </a:endParaRPr>
        </a:p>
      </dgm:t>
    </dgm:pt>
    <dgm:pt modelId="{DAC4FF76-F7B5-4879-8F25-DF482C563F13}">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Social Media Promotion</a:t>
          </a:r>
          <a:r>
            <a:rPr lang="en-US" sz="1800" dirty="0">
              <a:solidFill>
                <a:schemeClr val="tx1"/>
              </a:solidFill>
              <a:latin typeface="Arial Narrow" panose="020B0606020202030204" pitchFamily="34" charset="0"/>
            </a:rPr>
            <a:t>: Use social media platforms to promote email subscriptions, highlighting the benefits of joining the mailing list.</a:t>
          </a:r>
        </a:p>
      </dgm:t>
    </dgm:pt>
    <dgm:pt modelId="{FFDFDCB4-748F-4EAC-9A97-05D7030CD9D2}" type="parTrans" cxnId="{83B95199-1683-4694-8F2F-6F5C020FE77E}">
      <dgm:prSet/>
      <dgm:spPr/>
      <dgm:t>
        <a:bodyPr/>
        <a:lstStyle/>
        <a:p>
          <a:endParaRPr lang="en-US" sz="1800">
            <a:solidFill>
              <a:schemeClr val="tx1"/>
            </a:solidFill>
            <a:latin typeface="Arial Narrow" panose="020B0606020202030204" pitchFamily="34" charset="0"/>
          </a:endParaRPr>
        </a:p>
      </dgm:t>
    </dgm:pt>
    <dgm:pt modelId="{2DA7E026-98C5-413B-833D-93EAEF48F09F}" type="sibTrans" cxnId="{83B95199-1683-4694-8F2F-6F5C020FE77E}">
      <dgm:prSet/>
      <dgm:spPr/>
      <dgm:t>
        <a:bodyPr/>
        <a:lstStyle/>
        <a:p>
          <a:endParaRPr lang="en-US" sz="1800">
            <a:solidFill>
              <a:schemeClr val="tx1"/>
            </a:solidFill>
            <a:latin typeface="Arial Narrow" panose="020B0606020202030204" pitchFamily="34" charset="0"/>
          </a:endParaRPr>
        </a:p>
      </dgm:t>
    </dgm:pt>
    <dgm:pt modelId="{73245F57-C878-4572-BF4F-560390244E21}">
      <dgm:prSet custT="1"/>
      <dgm:spPr/>
      <dgm:t>
        <a:bodyPr/>
        <a:lstStyle/>
        <a:p>
          <a:pPr>
            <a:lnSpc>
              <a:spcPct val="100000"/>
            </a:lnSpc>
            <a:spcAft>
              <a:spcPts val="0"/>
            </a:spcAft>
          </a:pPr>
          <a:r>
            <a:rPr lang="en-US" sz="1800" b="1" dirty="0">
              <a:solidFill>
                <a:schemeClr val="tx1"/>
              </a:solidFill>
              <a:latin typeface="Arial Narrow" panose="020B0606020202030204" pitchFamily="34" charset="0"/>
            </a:rPr>
            <a:t>E.g. </a:t>
          </a:r>
          <a:r>
            <a:rPr lang="en-US" sz="1800" dirty="0">
              <a:solidFill>
                <a:schemeClr val="tx1"/>
              </a:solidFill>
              <a:latin typeface="Arial Narrow" panose="020B0606020202030204" pitchFamily="34" charset="0"/>
            </a:rPr>
            <a:t>The journal can offer a free downloadable eBook on a trending topic in the medical field to visitors who subscribe to the email list.</a:t>
          </a:r>
        </a:p>
      </dgm:t>
    </dgm:pt>
    <dgm:pt modelId="{02785154-429F-455C-B2AE-63A61CA007D7}" type="parTrans" cxnId="{9257CC6C-5AA7-41B6-BD7F-1DD47B974618}">
      <dgm:prSet/>
      <dgm:spPr/>
      <dgm:t>
        <a:bodyPr/>
        <a:lstStyle/>
        <a:p>
          <a:endParaRPr lang="en-US" sz="1800">
            <a:solidFill>
              <a:schemeClr val="tx1"/>
            </a:solidFill>
            <a:latin typeface="Arial Narrow" panose="020B0606020202030204" pitchFamily="34" charset="0"/>
          </a:endParaRPr>
        </a:p>
      </dgm:t>
    </dgm:pt>
    <dgm:pt modelId="{BD39BA12-5A52-4CE2-92FA-19D7BA4FB68A}" type="sibTrans" cxnId="{9257CC6C-5AA7-41B6-BD7F-1DD47B974618}">
      <dgm:prSet/>
      <dgm:spPr/>
      <dgm:t>
        <a:bodyPr/>
        <a:lstStyle/>
        <a:p>
          <a:endParaRPr lang="en-US" sz="1800">
            <a:solidFill>
              <a:schemeClr val="tx1"/>
            </a:solidFill>
            <a:latin typeface="Arial Narrow" panose="020B0606020202030204" pitchFamily="34" charset="0"/>
          </a:endParaRPr>
        </a:p>
      </dgm:t>
    </dgm:pt>
    <dgm:pt modelId="{18C53F08-EBDE-4265-8047-58EEC28D8C20}" type="pres">
      <dgm:prSet presAssocID="{700787FC-FEED-4D7B-9209-02ED41C43ED5}" presName="Name0" presStyleCnt="0">
        <dgm:presLayoutVars>
          <dgm:chMax/>
          <dgm:chPref val="3"/>
          <dgm:dir/>
          <dgm:animOne val="branch"/>
          <dgm:animLvl val="lvl"/>
        </dgm:presLayoutVars>
      </dgm:prSet>
      <dgm:spPr/>
    </dgm:pt>
    <dgm:pt modelId="{C95D27C2-E5AF-4292-ABEE-CB5B1DE9ACB7}" type="pres">
      <dgm:prSet presAssocID="{82BD9BC8-97EF-46BE-9AE4-077048E16EB0}" presName="composite" presStyleCnt="0"/>
      <dgm:spPr/>
    </dgm:pt>
    <dgm:pt modelId="{984FEEBB-67F8-4D9C-8B26-188F96D9BA2C}" type="pres">
      <dgm:prSet presAssocID="{82BD9BC8-97EF-46BE-9AE4-077048E16EB0}" presName="FirstChild" presStyleLbl="revTx" presStyleIdx="0" presStyleCnt="2" custScaleX="81923" custScaleY="36342" custLinFactNeighborX="-1908" custLinFactNeighborY="11889">
        <dgm:presLayoutVars>
          <dgm:chMax val="0"/>
          <dgm:chPref val="0"/>
          <dgm:bulletEnabled val="1"/>
        </dgm:presLayoutVars>
      </dgm:prSet>
      <dgm:spPr/>
    </dgm:pt>
    <dgm:pt modelId="{0BE776AD-7A78-4F2D-89CF-2D5771C3D92C}" type="pres">
      <dgm:prSet presAssocID="{82BD9BC8-97EF-46BE-9AE4-077048E16EB0}" presName="Parent" presStyleLbl="alignNode1" presStyleIdx="0" presStyleCnt="1" custScaleX="124882" custScaleY="61453" custLinFactNeighborX="5405" custLinFactNeighborY="20129">
        <dgm:presLayoutVars>
          <dgm:chMax val="3"/>
          <dgm:chPref val="3"/>
          <dgm:bulletEnabled val="1"/>
        </dgm:presLayoutVars>
      </dgm:prSet>
      <dgm:spPr/>
    </dgm:pt>
    <dgm:pt modelId="{9E0E7157-8B7B-4798-9D87-568DEFAE37B2}" type="pres">
      <dgm:prSet presAssocID="{82BD9BC8-97EF-46BE-9AE4-077048E16EB0}" presName="Accent" presStyleLbl="parChTrans1D1" presStyleIdx="0" presStyleCnt="1"/>
      <dgm:spPr/>
    </dgm:pt>
    <dgm:pt modelId="{C3C492DC-4876-43FE-B2F5-C5729557A843}" type="pres">
      <dgm:prSet presAssocID="{82BD9BC8-97EF-46BE-9AE4-077048E16EB0}" presName="Child" presStyleLbl="revTx" presStyleIdx="1" presStyleCnt="2">
        <dgm:presLayoutVars>
          <dgm:chMax val="0"/>
          <dgm:chPref val="0"/>
          <dgm:bulletEnabled val="1"/>
        </dgm:presLayoutVars>
      </dgm:prSet>
      <dgm:spPr/>
    </dgm:pt>
  </dgm:ptLst>
  <dgm:cxnLst>
    <dgm:cxn modelId="{8E410C02-9497-4A4F-94FF-D3B0564EA00C}" type="presOf" srcId="{AD562C74-E90C-4E26-914C-B2781CDED2EE}" destId="{C3C492DC-4876-43FE-B2F5-C5729557A843}" srcOrd="0" destOrd="2" presId="urn:microsoft.com/office/officeart/2011/layout/TabList"/>
    <dgm:cxn modelId="{6052D81B-A978-4426-87EC-31F5F1524E54}" type="presOf" srcId="{58221E2E-1CE0-48AC-837B-3F3E01A365B7}" destId="{C3C492DC-4876-43FE-B2F5-C5729557A843}" srcOrd="0" destOrd="1" presId="urn:microsoft.com/office/officeart/2011/layout/TabList"/>
    <dgm:cxn modelId="{4EEE9B24-EE1C-4E7E-82F4-A8DB9076DE5C}" type="presOf" srcId="{D135262C-D045-4995-BF49-1E4C55FD891E}" destId="{C3C492DC-4876-43FE-B2F5-C5729557A843}" srcOrd="0" destOrd="3" presId="urn:microsoft.com/office/officeart/2011/layout/TabList"/>
    <dgm:cxn modelId="{6C7F9E43-319D-47BF-BCC6-255C8C28EAEB}" srcId="{B723A482-88D6-4971-AC54-74BD9400126A}" destId="{D135262C-D045-4995-BF49-1E4C55FD891E}" srcOrd="2" destOrd="0" parTransId="{0D070204-E8B2-430A-AD32-4011FD9A7CF1}" sibTransId="{B1A345CA-0DE7-44A7-A68B-59C8CE4029BC}"/>
    <dgm:cxn modelId="{169D144A-F3FC-448F-8133-7D92BD593EF3}" type="presOf" srcId="{82BD9BC8-97EF-46BE-9AE4-077048E16EB0}" destId="{0BE776AD-7A78-4F2D-89CF-2D5771C3D92C}" srcOrd="0" destOrd="0" presId="urn:microsoft.com/office/officeart/2011/layout/TabList"/>
    <dgm:cxn modelId="{9257CC6C-5AA7-41B6-BD7F-1DD47B974618}" srcId="{82BD9BC8-97EF-46BE-9AE4-077048E16EB0}" destId="{73245F57-C878-4572-BF4F-560390244E21}" srcOrd="2" destOrd="0" parTransId="{02785154-429F-455C-B2AE-63A61CA007D7}" sibTransId="{BD39BA12-5A52-4CE2-92FA-19D7BA4FB68A}"/>
    <dgm:cxn modelId="{BD74D24D-05BC-49BB-BD80-7811A9018465}" type="presOf" srcId="{DAC4FF76-F7B5-4879-8F25-DF482C563F13}" destId="{C3C492DC-4876-43FE-B2F5-C5729557A843}" srcOrd="0" destOrd="4" presId="urn:microsoft.com/office/officeart/2011/layout/TabList"/>
    <dgm:cxn modelId="{DF596B7D-8B60-4A05-BDE4-0333CC96E3C4}" type="presOf" srcId="{700787FC-FEED-4D7B-9209-02ED41C43ED5}" destId="{18C53F08-EBDE-4265-8047-58EEC28D8C20}" srcOrd="0" destOrd="0" presId="urn:microsoft.com/office/officeart/2011/layout/TabList"/>
    <dgm:cxn modelId="{85626B83-0C1B-4270-B3D9-8297D3A5970D}" type="presOf" srcId="{483DE793-2F51-47F8-AEFD-BA61AC737571}" destId="{984FEEBB-67F8-4D9C-8B26-188F96D9BA2C}" srcOrd="0" destOrd="0" presId="urn:microsoft.com/office/officeart/2011/layout/TabList"/>
    <dgm:cxn modelId="{CE6D4087-E930-4F1F-8F7D-A33FFB26F130}" type="presOf" srcId="{B723A482-88D6-4971-AC54-74BD9400126A}" destId="{C3C492DC-4876-43FE-B2F5-C5729557A843}" srcOrd="0" destOrd="0" presId="urn:microsoft.com/office/officeart/2011/layout/TabList"/>
    <dgm:cxn modelId="{CD946492-BBD8-4A16-B10F-4F9F73EDB70F}" srcId="{B723A482-88D6-4971-AC54-74BD9400126A}" destId="{58221E2E-1CE0-48AC-837B-3F3E01A365B7}" srcOrd="0" destOrd="0" parTransId="{02708010-7EAC-49A3-9E81-527AF3DA85CF}" sibTransId="{19E0E1D2-9C65-4ED1-B1C6-14415DC9A74C}"/>
    <dgm:cxn modelId="{83B95199-1683-4694-8F2F-6F5C020FE77E}" srcId="{B723A482-88D6-4971-AC54-74BD9400126A}" destId="{DAC4FF76-F7B5-4879-8F25-DF482C563F13}" srcOrd="3" destOrd="0" parTransId="{FFDFDCB4-748F-4EAC-9A97-05D7030CD9D2}" sibTransId="{2DA7E026-98C5-413B-833D-93EAEF48F09F}"/>
    <dgm:cxn modelId="{7CC0759F-121C-4BA9-B03E-F2A45226FC50}" srcId="{B723A482-88D6-4971-AC54-74BD9400126A}" destId="{AD562C74-E90C-4E26-914C-B2781CDED2EE}" srcOrd="1" destOrd="0" parTransId="{D8AE9B15-6485-4EE1-A65D-70B16A46CA07}" sibTransId="{05FC9967-754C-45A7-9E11-A9B05C474872}"/>
    <dgm:cxn modelId="{497B4CA5-80A8-4E79-BE0F-B2150CB35DA4}" srcId="{82BD9BC8-97EF-46BE-9AE4-077048E16EB0}" destId="{B723A482-88D6-4971-AC54-74BD9400126A}" srcOrd="1" destOrd="0" parTransId="{CAA0EE53-5703-4E0D-8A26-10B506FE9F83}" sibTransId="{6596DFD7-8B15-442D-AD41-49F698CC3B53}"/>
    <dgm:cxn modelId="{CEF0E7A8-5B23-46E1-A8F3-5F28010B6CB8}" type="presOf" srcId="{73245F57-C878-4572-BF4F-560390244E21}" destId="{C3C492DC-4876-43FE-B2F5-C5729557A843}" srcOrd="0" destOrd="5" presId="urn:microsoft.com/office/officeart/2011/layout/TabList"/>
    <dgm:cxn modelId="{C3FBA7F1-FC35-4781-A086-82F4AC20E8F7}" srcId="{82BD9BC8-97EF-46BE-9AE4-077048E16EB0}" destId="{483DE793-2F51-47F8-AEFD-BA61AC737571}" srcOrd="0" destOrd="0" parTransId="{230C120E-9931-4461-9750-442BF29670F6}" sibTransId="{23056A41-4738-469A-8DE1-08F98AE1A535}"/>
    <dgm:cxn modelId="{2DBF7CFB-0953-4A67-B322-D7853E995A7D}" srcId="{700787FC-FEED-4D7B-9209-02ED41C43ED5}" destId="{82BD9BC8-97EF-46BE-9AE4-077048E16EB0}" srcOrd="0" destOrd="0" parTransId="{B4796A3E-0C4B-4BA6-85D4-1F15A2B610A6}" sibTransId="{CD14BD9D-2F9F-4A0A-BDAE-52DF076E37F1}"/>
    <dgm:cxn modelId="{1EFDB461-CAC2-48E0-9D92-9E84184D2AC2}" type="presParOf" srcId="{18C53F08-EBDE-4265-8047-58EEC28D8C20}" destId="{C95D27C2-E5AF-4292-ABEE-CB5B1DE9ACB7}" srcOrd="0" destOrd="0" presId="urn:microsoft.com/office/officeart/2011/layout/TabList"/>
    <dgm:cxn modelId="{C8B996AF-C46A-4923-834D-31F697FB458A}" type="presParOf" srcId="{C95D27C2-E5AF-4292-ABEE-CB5B1DE9ACB7}" destId="{984FEEBB-67F8-4D9C-8B26-188F96D9BA2C}" srcOrd="0" destOrd="0" presId="urn:microsoft.com/office/officeart/2011/layout/TabList"/>
    <dgm:cxn modelId="{8AEEB780-8239-4887-8A8E-E39E07B1FC06}" type="presParOf" srcId="{C95D27C2-E5AF-4292-ABEE-CB5B1DE9ACB7}" destId="{0BE776AD-7A78-4F2D-89CF-2D5771C3D92C}" srcOrd="1" destOrd="0" presId="urn:microsoft.com/office/officeart/2011/layout/TabList"/>
    <dgm:cxn modelId="{C51A16F2-6817-4A5C-AAF1-BC30856D9074}" type="presParOf" srcId="{C95D27C2-E5AF-4292-ABEE-CB5B1DE9ACB7}" destId="{9E0E7157-8B7B-4798-9D87-568DEFAE37B2}" srcOrd="2" destOrd="0" presId="urn:microsoft.com/office/officeart/2011/layout/TabList"/>
    <dgm:cxn modelId="{6A3908C8-183F-4E59-BD20-23E34F1ADB8F}" type="presParOf" srcId="{18C53F08-EBDE-4265-8047-58EEC28D8C20}" destId="{C3C492DC-4876-43FE-B2F5-C5729557A843}"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C288B08-3EB2-410A-9F3E-05979A53AA47}" type="doc">
      <dgm:prSet loTypeId="urn:microsoft.com/office/officeart/2005/8/layout/vList2" loCatId="list" qsTypeId="urn:microsoft.com/office/officeart/2005/8/quickstyle/3d2" qsCatId="3D" csTypeId="urn:microsoft.com/office/officeart/2005/8/colors/accent0_1" csCatId="mainScheme" phldr="1"/>
      <dgm:spPr/>
      <dgm:t>
        <a:bodyPr/>
        <a:lstStyle/>
        <a:p>
          <a:endParaRPr lang="en-US"/>
        </a:p>
      </dgm:t>
    </dgm:pt>
    <dgm:pt modelId="{0DB14DF5-8DB3-459E-9B90-28B1253D27CA}">
      <dgm:prSet phldrT="[Text]" custT="1"/>
      <dgm:spPr/>
      <dgm:t>
        <a:bodyPr/>
        <a:lstStyle/>
        <a:p>
          <a:r>
            <a:rPr lang="en-US" sz="2400" b="1" dirty="0">
              <a:latin typeface="Arial Narrow" panose="020B0606020202030204" pitchFamily="34" charset="0"/>
            </a:rPr>
            <a:t>2. Send Regular Newsletters Featuring New Articles, Special Issues, and Announcements</a:t>
          </a:r>
          <a:endParaRPr lang="en-US" sz="2400" dirty="0">
            <a:latin typeface="Arial Narrow" panose="020B0606020202030204" pitchFamily="34" charset="0"/>
          </a:endParaRPr>
        </a:p>
      </dgm:t>
    </dgm:pt>
    <dgm:pt modelId="{82F4517F-3F9F-419B-9649-BA150AA03232}" type="parTrans" cxnId="{D6264D51-1656-41FC-AF16-CE65F26516C5}">
      <dgm:prSet/>
      <dgm:spPr/>
      <dgm:t>
        <a:bodyPr/>
        <a:lstStyle/>
        <a:p>
          <a:endParaRPr lang="en-US" sz="1800">
            <a:latin typeface="Arial Narrow" panose="020B0606020202030204" pitchFamily="34" charset="0"/>
          </a:endParaRPr>
        </a:p>
      </dgm:t>
    </dgm:pt>
    <dgm:pt modelId="{4B8F5365-9A77-4747-A196-652611298F8B}" type="sibTrans" cxnId="{D6264D51-1656-41FC-AF16-CE65F26516C5}">
      <dgm:prSet/>
      <dgm:spPr/>
      <dgm:t>
        <a:bodyPr/>
        <a:lstStyle/>
        <a:p>
          <a:endParaRPr lang="en-US" sz="1800">
            <a:latin typeface="Arial Narrow" panose="020B0606020202030204" pitchFamily="34" charset="0"/>
          </a:endParaRPr>
        </a:p>
      </dgm:t>
    </dgm:pt>
    <dgm:pt modelId="{A68EEA4F-CF84-450E-9F7D-95136E73E7CF}">
      <dgm:prSet custT="1"/>
      <dgm:spPr/>
      <dgm:t>
        <a:bodyPr/>
        <a:lstStyle/>
        <a:p>
          <a:r>
            <a:rPr lang="en-US" sz="2000" b="1" dirty="0">
              <a:latin typeface="Arial Narrow" panose="020B0606020202030204" pitchFamily="34" charset="0"/>
            </a:rPr>
            <a:t>Strategy</a:t>
          </a:r>
          <a:r>
            <a:rPr lang="en-US" sz="2000" dirty="0">
              <a:latin typeface="Arial Narrow" panose="020B0606020202030204" pitchFamily="34" charset="0"/>
            </a:rPr>
            <a:t>: Keep subscribers informed and engaged by sending out regular newsletters featuring the latest journal content and updates.</a:t>
          </a:r>
        </a:p>
      </dgm:t>
    </dgm:pt>
    <dgm:pt modelId="{94E9AD7A-28EE-4396-AEA3-AA4CC7F9E34A}" type="parTrans" cxnId="{D7242809-5179-4080-BA4A-CB4B508FB774}">
      <dgm:prSet/>
      <dgm:spPr/>
      <dgm:t>
        <a:bodyPr/>
        <a:lstStyle/>
        <a:p>
          <a:endParaRPr lang="en-US" sz="1800">
            <a:latin typeface="Arial Narrow" panose="020B0606020202030204" pitchFamily="34" charset="0"/>
          </a:endParaRPr>
        </a:p>
      </dgm:t>
    </dgm:pt>
    <dgm:pt modelId="{05BCC8F6-A90A-4006-8233-E63B821916AC}" type="sibTrans" cxnId="{D7242809-5179-4080-BA4A-CB4B508FB774}">
      <dgm:prSet/>
      <dgm:spPr/>
      <dgm:t>
        <a:bodyPr/>
        <a:lstStyle/>
        <a:p>
          <a:endParaRPr lang="en-US" sz="1800">
            <a:latin typeface="Arial Narrow" panose="020B0606020202030204" pitchFamily="34" charset="0"/>
          </a:endParaRPr>
        </a:p>
      </dgm:t>
    </dgm:pt>
    <dgm:pt modelId="{E4A8A083-D08E-4DC6-9A91-2C70EB30E4AB}">
      <dgm:prSet custT="1"/>
      <dgm:spPr/>
      <dgm:t>
        <a:bodyPr/>
        <a:lstStyle/>
        <a:p>
          <a:r>
            <a:rPr lang="en-US" sz="2000" b="1" dirty="0">
              <a:latin typeface="Arial Narrow" panose="020B0606020202030204" pitchFamily="34" charset="0"/>
            </a:rPr>
            <a:t>Execution</a:t>
          </a:r>
          <a:r>
            <a:rPr lang="en-US" sz="2000" dirty="0">
              <a:latin typeface="Arial Narrow" panose="020B0606020202030204" pitchFamily="34" charset="0"/>
            </a:rPr>
            <a:t>:</a:t>
          </a:r>
        </a:p>
      </dgm:t>
    </dgm:pt>
    <dgm:pt modelId="{91E4987F-3A57-49B5-A4E7-8E467D826BD7}" type="parTrans" cxnId="{35D55EBF-76BC-4683-A83F-163209FAD5D7}">
      <dgm:prSet/>
      <dgm:spPr/>
      <dgm:t>
        <a:bodyPr/>
        <a:lstStyle/>
        <a:p>
          <a:endParaRPr lang="en-US" sz="1800">
            <a:latin typeface="Arial Narrow" panose="020B0606020202030204" pitchFamily="34" charset="0"/>
          </a:endParaRPr>
        </a:p>
      </dgm:t>
    </dgm:pt>
    <dgm:pt modelId="{DB050F90-8C70-418F-8754-EA16A2E0CCD5}" type="sibTrans" cxnId="{35D55EBF-76BC-4683-A83F-163209FAD5D7}">
      <dgm:prSet/>
      <dgm:spPr/>
      <dgm:t>
        <a:bodyPr/>
        <a:lstStyle/>
        <a:p>
          <a:endParaRPr lang="en-US" sz="1800">
            <a:latin typeface="Arial Narrow" panose="020B0606020202030204" pitchFamily="34" charset="0"/>
          </a:endParaRPr>
        </a:p>
      </dgm:t>
    </dgm:pt>
    <dgm:pt modelId="{60C4FB1C-0FFA-4C74-BC9B-F12CEF71A87C}">
      <dgm:prSet custT="1"/>
      <dgm:spPr/>
      <dgm:t>
        <a:bodyPr/>
        <a:lstStyle/>
        <a:p>
          <a:r>
            <a:rPr lang="en-US" sz="2000" b="1" dirty="0">
              <a:latin typeface="Arial Narrow" panose="020B0606020202030204" pitchFamily="34" charset="0"/>
            </a:rPr>
            <a:t>Content</a:t>
          </a:r>
          <a:r>
            <a:rPr lang="en-US" sz="2000" dirty="0">
              <a:latin typeface="Arial Narrow" panose="020B0606020202030204" pitchFamily="34" charset="0"/>
            </a:rPr>
            <a:t>: Include summaries of new articles, links to full articles, information about upcoming special issues, and important announcements.</a:t>
          </a:r>
        </a:p>
      </dgm:t>
    </dgm:pt>
    <dgm:pt modelId="{45F3F6B1-75BD-4AC4-BF9B-3B3BA5137BF8}" type="parTrans" cxnId="{2CDBFE24-3251-47A1-9F3C-8BFA52BF32C4}">
      <dgm:prSet/>
      <dgm:spPr/>
      <dgm:t>
        <a:bodyPr/>
        <a:lstStyle/>
        <a:p>
          <a:endParaRPr lang="en-US" sz="1800">
            <a:latin typeface="Arial Narrow" panose="020B0606020202030204" pitchFamily="34" charset="0"/>
          </a:endParaRPr>
        </a:p>
      </dgm:t>
    </dgm:pt>
    <dgm:pt modelId="{036411F1-8446-4C77-A47F-4FA4D6EC43E9}" type="sibTrans" cxnId="{2CDBFE24-3251-47A1-9F3C-8BFA52BF32C4}">
      <dgm:prSet/>
      <dgm:spPr/>
      <dgm:t>
        <a:bodyPr/>
        <a:lstStyle/>
        <a:p>
          <a:endParaRPr lang="en-US" sz="1800">
            <a:latin typeface="Arial Narrow" panose="020B0606020202030204" pitchFamily="34" charset="0"/>
          </a:endParaRPr>
        </a:p>
      </dgm:t>
    </dgm:pt>
    <dgm:pt modelId="{460C8D02-1407-4E84-96C9-FB9FD296B6DE}">
      <dgm:prSet custT="1"/>
      <dgm:spPr/>
      <dgm:t>
        <a:bodyPr/>
        <a:lstStyle/>
        <a:p>
          <a:r>
            <a:rPr lang="en-US" sz="2000" b="1" dirty="0">
              <a:latin typeface="Arial Narrow" panose="020B0606020202030204" pitchFamily="34" charset="0"/>
            </a:rPr>
            <a:t>Frequency</a:t>
          </a:r>
          <a:r>
            <a:rPr lang="en-US" sz="2000" dirty="0">
              <a:latin typeface="Arial Narrow" panose="020B0606020202030204" pitchFamily="34" charset="0"/>
            </a:rPr>
            <a:t>: Determine an optimal frequency for newsletters, such as weekly, bi-weekly, or monthly, to maintain consistent communication without overwhelming subscribers.</a:t>
          </a:r>
        </a:p>
      </dgm:t>
    </dgm:pt>
    <dgm:pt modelId="{4371FAE9-C98D-4351-B61D-744A429EE285}" type="parTrans" cxnId="{5E6D4D10-419C-4E30-96FB-CCA5AC200A2E}">
      <dgm:prSet/>
      <dgm:spPr/>
      <dgm:t>
        <a:bodyPr/>
        <a:lstStyle/>
        <a:p>
          <a:endParaRPr lang="en-US" sz="1800">
            <a:latin typeface="Arial Narrow" panose="020B0606020202030204" pitchFamily="34" charset="0"/>
          </a:endParaRPr>
        </a:p>
      </dgm:t>
    </dgm:pt>
    <dgm:pt modelId="{DA40E60C-8DA0-4024-B4D3-9CD623CF099F}" type="sibTrans" cxnId="{5E6D4D10-419C-4E30-96FB-CCA5AC200A2E}">
      <dgm:prSet/>
      <dgm:spPr/>
      <dgm:t>
        <a:bodyPr/>
        <a:lstStyle/>
        <a:p>
          <a:endParaRPr lang="en-US" sz="1800">
            <a:latin typeface="Arial Narrow" panose="020B0606020202030204" pitchFamily="34" charset="0"/>
          </a:endParaRPr>
        </a:p>
      </dgm:t>
    </dgm:pt>
    <dgm:pt modelId="{DEBA7D46-ADCE-4A65-BE1D-538EDB0A1AC2}">
      <dgm:prSet custT="1"/>
      <dgm:spPr/>
      <dgm:t>
        <a:bodyPr/>
        <a:lstStyle/>
        <a:p>
          <a:r>
            <a:rPr lang="en-US" sz="2000" b="1" dirty="0">
              <a:latin typeface="Arial Narrow" panose="020B0606020202030204" pitchFamily="34" charset="0"/>
            </a:rPr>
            <a:t>Design</a:t>
          </a:r>
          <a:r>
            <a:rPr lang="en-US" sz="2000" dirty="0">
              <a:latin typeface="Arial Narrow" panose="020B0606020202030204" pitchFamily="34" charset="0"/>
            </a:rPr>
            <a:t>: Use a clean, professional design that is visually appealing and easy to read on both desktop and mobile devices.</a:t>
          </a:r>
        </a:p>
      </dgm:t>
    </dgm:pt>
    <dgm:pt modelId="{87B1E12E-C7A3-4278-9644-AEBF160FC6AC}" type="parTrans" cxnId="{68ACE7CD-895B-4340-B367-CB3F64254D9D}">
      <dgm:prSet/>
      <dgm:spPr/>
      <dgm:t>
        <a:bodyPr/>
        <a:lstStyle/>
        <a:p>
          <a:endParaRPr lang="en-US" sz="1800">
            <a:latin typeface="Arial Narrow" panose="020B0606020202030204" pitchFamily="34" charset="0"/>
          </a:endParaRPr>
        </a:p>
      </dgm:t>
    </dgm:pt>
    <dgm:pt modelId="{5EF1E242-2D61-42EF-AA06-1755B75F5589}" type="sibTrans" cxnId="{68ACE7CD-895B-4340-B367-CB3F64254D9D}">
      <dgm:prSet/>
      <dgm:spPr/>
      <dgm:t>
        <a:bodyPr/>
        <a:lstStyle/>
        <a:p>
          <a:endParaRPr lang="en-US" sz="1800">
            <a:latin typeface="Arial Narrow" panose="020B0606020202030204" pitchFamily="34" charset="0"/>
          </a:endParaRPr>
        </a:p>
      </dgm:t>
    </dgm:pt>
    <dgm:pt modelId="{06EBB767-67DA-494C-8A16-1D4273A648FA}">
      <dgm:prSet custT="1"/>
      <dgm:spPr/>
      <dgm:t>
        <a:bodyPr/>
        <a:lstStyle/>
        <a:p>
          <a:r>
            <a:rPr lang="en-US" sz="2000" b="1" dirty="0">
              <a:latin typeface="Arial Narrow" panose="020B0606020202030204" pitchFamily="34" charset="0"/>
            </a:rPr>
            <a:t>Call-to-Action</a:t>
          </a:r>
          <a:r>
            <a:rPr lang="en-US" sz="2000" dirty="0">
              <a:latin typeface="Arial Narrow" panose="020B0606020202030204" pitchFamily="34" charset="0"/>
            </a:rPr>
            <a:t>: Include clear calls-to-action (CTAs) encouraging recipients to read articles, visit the journal’s website, or engage with special issues.</a:t>
          </a:r>
        </a:p>
      </dgm:t>
    </dgm:pt>
    <dgm:pt modelId="{6D792278-CB83-4CEC-B172-8E26763FF283}" type="parTrans" cxnId="{F5E12D35-B528-4C48-875E-82AF012A3BFB}">
      <dgm:prSet/>
      <dgm:spPr/>
      <dgm:t>
        <a:bodyPr/>
        <a:lstStyle/>
        <a:p>
          <a:endParaRPr lang="en-US" sz="1800">
            <a:latin typeface="Arial Narrow" panose="020B0606020202030204" pitchFamily="34" charset="0"/>
          </a:endParaRPr>
        </a:p>
      </dgm:t>
    </dgm:pt>
    <dgm:pt modelId="{0B520222-3FA6-4795-B3C0-D4BBC661ABCC}" type="sibTrans" cxnId="{F5E12D35-B528-4C48-875E-82AF012A3BFB}">
      <dgm:prSet/>
      <dgm:spPr/>
      <dgm:t>
        <a:bodyPr/>
        <a:lstStyle/>
        <a:p>
          <a:endParaRPr lang="en-US" sz="1800">
            <a:latin typeface="Arial Narrow" panose="020B0606020202030204" pitchFamily="34" charset="0"/>
          </a:endParaRPr>
        </a:p>
      </dgm:t>
    </dgm:pt>
    <dgm:pt modelId="{BC42746B-D4C2-4034-B960-85F8A29FBB06}" type="pres">
      <dgm:prSet presAssocID="{BC288B08-3EB2-410A-9F3E-05979A53AA47}" presName="linear" presStyleCnt="0">
        <dgm:presLayoutVars>
          <dgm:animLvl val="lvl"/>
          <dgm:resizeHandles val="exact"/>
        </dgm:presLayoutVars>
      </dgm:prSet>
      <dgm:spPr/>
    </dgm:pt>
    <dgm:pt modelId="{8B539121-AC1F-4C8B-B183-D68C4D14851D}" type="pres">
      <dgm:prSet presAssocID="{0DB14DF5-8DB3-459E-9B90-28B1253D27CA}" presName="parentText" presStyleLbl="node1" presStyleIdx="0" presStyleCnt="1">
        <dgm:presLayoutVars>
          <dgm:chMax val="0"/>
          <dgm:bulletEnabled val="1"/>
        </dgm:presLayoutVars>
      </dgm:prSet>
      <dgm:spPr/>
    </dgm:pt>
    <dgm:pt modelId="{5440BAC1-4092-4754-ADF3-74599CF64B4E}" type="pres">
      <dgm:prSet presAssocID="{0DB14DF5-8DB3-459E-9B90-28B1253D27CA}" presName="childText" presStyleLbl="revTx" presStyleIdx="0" presStyleCnt="1">
        <dgm:presLayoutVars>
          <dgm:bulletEnabled val="1"/>
        </dgm:presLayoutVars>
      </dgm:prSet>
      <dgm:spPr/>
    </dgm:pt>
  </dgm:ptLst>
  <dgm:cxnLst>
    <dgm:cxn modelId="{D7242809-5179-4080-BA4A-CB4B508FB774}" srcId="{0DB14DF5-8DB3-459E-9B90-28B1253D27CA}" destId="{A68EEA4F-CF84-450E-9F7D-95136E73E7CF}" srcOrd="0" destOrd="0" parTransId="{94E9AD7A-28EE-4396-AEA3-AA4CC7F9E34A}" sibTransId="{05BCC8F6-A90A-4006-8233-E63B821916AC}"/>
    <dgm:cxn modelId="{5E6D4D10-419C-4E30-96FB-CCA5AC200A2E}" srcId="{E4A8A083-D08E-4DC6-9A91-2C70EB30E4AB}" destId="{460C8D02-1407-4E84-96C9-FB9FD296B6DE}" srcOrd="1" destOrd="0" parTransId="{4371FAE9-C98D-4351-B61D-744A429EE285}" sibTransId="{DA40E60C-8DA0-4024-B4D3-9CD623CF099F}"/>
    <dgm:cxn modelId="{2CDBFE24-3251-47A1-9F3C-8BFA52BF32C4}" srcId="{E4A8A083-D08E-4DC6-9A91-2C70EB30E4AB}" destId="{60C4FB1C-0FFA-4C74-BC9B-F12CEF71A87C}" srcOrd="0" destOrd="0" parTransId="{45F3F6B1-75BD-4AC4-BF9B-3B3BA5137BF8}" sibTransId="{036411F1-8446-4C77-A47F-4FA4D6EC43E9}"/>
    <dgm:cxn modelId="{F5E12D35-B528-4C48-875E-82AF012A3BFB}" srcId="{E4A8A083-D08E-4DC6-9A91-2C70EB30E4AB}" destId="{06EBB767-67DA-494C-8A16-1D4273A648FA}" srcOrd="3" destOrd="0" parTransId="{6D792278-CB83-4CEC-B172-8E26763FF283}" sibTransId="{0B520222-3FA6-4795-B3C0-D4BBC661ABCC}"/>
    <dgm:cxn modelId="{6A4D5B37-9C35-4485-9D3D-D6AE8F2FCA1B}" type="presOf" srcId="{60C4FB1C-0FFA-4C74-BC9B-F12CEF71A87C}" destId="{5440BAC1-4092-4754-ADF3-74599CF64B4E}" srcOrd="0" destOrd="2" presId="urn:microsoft.com/office/officeart/2005/8/layout/vList2"/>
    <dgm:cxn modelId="{D6264D51-1656-41FC-AF16-CE65F26516C5}" srcId="{BC288B08-3EB2-410A-9F3E-05979A53AA47}" destId="{0DB14DF5-8DB3-459E-9B90-28B1253D27CA}" srcOrd="0" destOrd="0" parTransId="{82F4517F-3F9F-419B-9649-BA150AA03232}" sibTransId="{4B8F5365-9A77-4747-A196-652611298F8B}"/>
    <dgm:cxn modelId="{0C2BD9AF-80BC-4F05-A4F7-CCB3EBCAB7B6}" type="presOf" srcId="{0DB14DF5-8DB3-459E-9B90-28B1253D27CA}" destId="{8B539121-AC1F-4C8B-B183-D68C4D14851D}" srcOrd="0" destOrd="0" presId="urn:microsoft.com/office/officeart/2005/8/layout/vList2"/>
    <dgm:cxn modelId="{0ABF09BE-9B6D-4273-931B-A56E28F7EE7D}" type="presOf" srcId="{A68EEA4F-CF84-450E-9F7D-95136E73E7CF}" destId="{5440BAC1-4092-4754-ADF3-74599CF64B4E}" srcOrd="0" destOrd="0" presId="urn:microsoft.com/office/officeart/2005/8/layout/vList2"/>
    <dgm:cxn modelId="{678E00BF-692C-4811-9C10-AD6DC5AA6EE8}" type="presOf" srcId="{DEBA7D46-ADCE-4A65-BE1D-538EDB0A1AC2}" destId="{5440BAC1-4092-4754-ADF3-74599CF64B4E}" srcOrd="0" destOrd="4" presId="urn:microsoft.com/office/officeart/2005/8/layout/vList2"/>
    <dgm:cxn modelId="{35D55EBF-76BC-4683-A83F-163209FAD5D7}" srcId="{0DB14DF5-8DB3-459E-9B90-28B1253D27CA}" destId="{E4A8A083-D08E-4DC6-9A91-2C70EB30E4AB}" srcOrd="1" destOrd="0" parTransId="{91E4987F-3A57-49B5-A4E7-8E467D826BD7}" sibTransId="{DB050F90-8C70-418F-8754-EA16A2E0CCD5}"/>
    <dgm:cxn modelId="{CFBDE8C4-20EA-4D34-861E-42437FB4698D}" type="presOf" srcId="{06EBB767-67DA-494C-8A16-1D4273A648FA}" destId="{5440BAC1-4092-4754-ADF3-74599CF64B4E}" srcOrd="0" destOrd="5" presId="urn:microsoft.com/office/officeart/2005/8/layout/vList2"/>
    <dgm:cxn modelId="{68ACE7CD-895B-4340-B367-CB3F64254D9D}" srcId="{E4A8A083-D08E-4DC6-9A91-2C70EB30E4AB}" destId="{DEBA7D46-ADCE-4A65-BE1D-538EDB0A1AC2}" srcOrd="2" destOrd="0" parTransId="{87B1E12E-C7A3-4278-9644-AEBF160FC6AC}" sibTransId="{5EF1E242-2D61-42EF-AA06-1755B75F5589}"/>
    <dgm:cxn modelId="{EAAD70D0-AA02-4825-B7AC-369FEF94FCE4}" type="presOf" srcId="{E4A8A083-D08E-4DC6-9A91-2C70EB30E4AB}" destId="{5440BAC1-4092-4754-ADF3-74599CF64B4E}" srcOrd="0" destOrd="1" presId="urn:microsoft.com/office/officeart/2005/8/layout/vList2"/>
    <dgm:cxn modelId="{774735E3-95F5-4BD1-A7A3-E9D26DA8D48D}" type="presOf" srcId="{460C8D02-1407-4E84-96C9-FB9FD296B6DE}" destId="{5440BAC1-4092-4754-ADF3-74599CF64B4E}" srcOrd="0" destOrd="3" presId="urn:microsoft.com/office/officeart/2005/8/layout/vList2"/>
    <dgm:cxn modelId="{81BA50F1-9EDC-45F4-AD08-03DC50BB8667}" type="presOf" srcId="{BC288B08-3EB2-410A-9F3E-05979A53AA47}" destId="{BC42746B-D4C2-4034-B960-85F8A29FBB06}" srcOrd="0" destOrd="0" presId="urn:microsoft.com/office/officeart/2005/8/layout/vList2"/>
    <dgm:cxn modelId="{556DE42C-9C55-4E20-9D24-B9F069639C95}" type="presParOf" srcId="{BC42746B-D4C2-4034-B960-85F8A29FBB06}" destId="{8B539121-AC1F-4C8B-B183-D68C4D14851D}" srcOrd="0" destOrd="0" presId="urn:microsoft.com/office/officeart/2005/8/layout/vList2"/>
    <dgm:cxn modelId="{751813D8-B464-490D-8BFF-71D9F6F73EAA}" type="presParOf" srcId="{BC42746B-D4C2-4034-B960-85F8A29FBB06}" destId="{5440BAC1-4092-4754-ADF3-74599CF64B4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9B6D394-F223-4CCF-A43F-3048AC09A25A}" type="doc">
      <dgm:prSet loTypeId="urn:microsoft.com/office/officeart/2005/8/layout/list1" loCatId="list" qsTypeId="urn:microsoft.com/office/officeart/2005/8/quickstyle/3d1" qsCatId="3D" csTypeId="urn:microsoft.com/office/officeart/2005/8/colors/accent1_1" csCatId="accent1" phldr="1"/>
      <dgm:spPr/>
      <dgm:t>
        <a:bodyPr/>
        <a:lstStyle/>
        <a:p>
          <a:endParaRPr lang="en-US"/>
        </a:p>
      </dgm:t>
    </dgm:pt>
    <dgm:pt modelId="{6DD17B76-06CE-4501-ADD1-CFCFA4420248}">
      <dgm:prSet phldrT="[Text]"/>
      <dgm:spPr/>
      <dgm:t>
        <a:bodyPr/>
        <a:lstStyle/>
        <a:p>
          <a:r>
            <a:rPr lang="en-US" b="1" dirty="0">
              <a:latin typeface="Arial Narrow" panose="020B0606020202030204" pitchFamily="34" charset="0"/>
            </a:rPr>
            <a:t>3. Personalize Emails to Cater to the Interests of Different Segments of the Audience</a:t>
          </a:r>
          <a:endParaRPr lang="en-US" dirty="0">
            <a:latin typeface="Arial Narrow" panose="020B0606020202030204" pitchFamily="34" charset="0"/>
          </a:endParaRPr>
        </a:p>
      </dgm:t>
    </dgm:pt>
    <dgm:pt modelId="{E9892C31-037C-4E5B-A5FE-B522353307B3}" type="parTrans" cxnId="{E4922D9F-2413-499B-9383-90D870456060}">
      <dgm:prSet/>
      <dgm:spPr/>
      <dgm:t>
        <a:bodyPr/>
        <a:lstStyle/>
        <a:p>
          <a:endParaRPr lang="en-US">
            <a:latin typeface="Arial Narrow" panose="020B0606020202030204" pitchFamily="34" charset="0"/>
          </a:endParaRPr>
        </a:p>
      </dgm:t>
    </dgm:pt>
    <dgm:pt modelId="{E2043314-6645-4A0F-A49A-03D6EC4C03E4}" type="sibTrans" cxnId="{E4922D9F-2413-499B-9383-90D870456060}">
      <dgm:prSet/>
      <dgm:spPr/>
      <dgm:t>
        <a:bodyPr/>
        <a:lstStyle/>
        <a:p>
          <a:endParaRPr lang="en-US">
            <a:latin typeface="Arial Narrow" panose="020B0606020202030204" pitchFamily="34" charset="0"/>
          </a:endParaRPr>
        </a:p>
      </dgm:t>
    </dgm:pt>
    <dgm:pt modelId="{1E95DF01-C9E7-4DED-8C9A-2FC75F080FA8}">
      <dgm:prSet/>
      <dgm:spPr/>
      <dgm:t>
        <a:bodyPr/>
        <a:lstStyle/>
        <a:p>
          <a:r>
            <a:rPr lang="en-US" b="1" dirty="0">
              <a:latin typeface="Arial Narrow" panose="020B0606020202030204" pitchFamily="34" charset="0"/>
            </a:rPr>
            <a:t>Strategy</a:t>
          </a:r>
          <a:r>
            <a:rPr lang="en-US" dirty="0">
              <a:latin typeface="Arial Narrow" panose="020B0606020202030204" pitchFamily="34" charset="0"/>
            </a:rPr>
            <a:t>: Increase engagement by personalizing email content to match the specific interests and preferences of different audience segments.</a:t>
          </a:r>
        </a:p>
      </dgm:t>
    </dgm:pt>
    <dgm:pt modelId="{E0830B10-A79B-4DAD-9D62-6EC7ABBE30BF}" type="parTrans" cxnId="{43CF7765-31A1-4E89-844C-254F68A47DB2}">
      <dgm:prSet/>
      <dgm:spPr/>
      <dgm:t>
        <a:bodyPr/>
        <a:lstStyle/>
        <a:p>
          <a:endParaRPr lang="en-US">
            <a:latin typeface="Arial Narrow" panose="020B0606020202030204" pitchFamily="34" charset="0"/>
          </a:endParaRPr>
        </a:p>
      </dgm:t>
    </dgm:pt>
    <dgm:pt modelId="{2EB73436-5F55-4827-9517-780F395D39C7}" type="sibTrans" cxnId="{43CF7765-31A1-4E89-844C-254F68A47DB2}">
      <dgm:prSet/>
      <dgm:spPr/>
      <dgm:t>
        <a:bodyPr/>
        <a:lstStyle/>
        <a:p>
          <a:endParaRPr lang="en-US">
            <a:latin typeface="Arial Narrow" panose="020B0606020202030204" pitchFamily="34" charset="0"/>
          </a:endParaRPr>
        </a:p>
      </dgm:t>
    </dgm:pt>
    <dgm:pt modelId="{40B15F6C-1F5A-4C9F-88FD-B6CB8B54395B}">
      <dgm:prSet/>
      <dgm:spPr/>
      <dgm:t>
        <a:bodyPr/>
        <a:lstStyle/>
        <a:p>
          <a:r>
            <a:rPr lang="en-US" b="1" dirty="0">
              <a:latin typeface="Arial Narrow" panose="020B0606020202030204" pitchFamily="34" charset="0"/>
            </a:rPr>
            <a:t>Execution</a:t>
          </a:r>
          <a:r>
            <a:rPr lang="en-US" dirty="0">
              <a:latin typeface="Arial Narrow" panose="020B0606020202030204" pitchFamily="34" charset="0"/>
            </a:rPr>
            <a:t>:</a:t>
          </a:r>
        </a:p>
      </dgm:t>
    </dgm:pt>
    <dgm:pt modelId="{A0014394-492E-4B89-B8C1-4A32D7F3871A}" type="parTrans" cxnId="{6C2612B6-D617-4EEC-9CAB-F109FB4BDC14}">
      <dgm:prSet/>
      <dgm:spPr/>
      <dgm:t>
        <a:bodyPr/>
        <a:lstStyle/>
        <a:p>
          <a:endParaRPr lang="en-US">
            <a:latin typeface="Arial Narrow" panose="020B0606020202030204" pitchFamily="34" charset="0"/>
          </a:endParaRPr>
        </a:p>
      </dgm:t>
    </dgm:pt>
    <dgm:pt modelId="{3F368C03-FDDB-4418-9107-68DD43E9F7C9}" type="sibTrans" cxnId="{6C2612B6-D617-4EEC-9CAB-F109FB4BDC14}">
      <dgm:prSet/>
      <dgm:spPr/>
      <dgm:t>
        <a:bodyPr/>
        <a:lstStyle/>
        <a:p>
          <a:endParaRPr lang="en-US">
            <a:latin typeface="Arial Narrow" panose="020B0606020202030204" pitchFamily="34" charset="0"/>
          </a:endParaRPr>
        </a:p>
      </dgm:t>
    </dgm:pt>
    <dgm:pt modelId="{96977B7A-AECA-481C-9886-92C6EB683833}">
      <dgm:prSet/>
      <dgm:spPr/>
      <dgm:t>
        <a:bodyPr/>
        <a:lstStyle/>
        <a:p>
          <a:r>
            <a:rPr lang="en-US" b="1" dirty="0">
              <a:latin typeface="Arial Narrow" panose="020B0606020202030204" pitchFamily="34" charset="0"/>
            </a:rPr>
            <a:t>Segmentation</a:t>
          </a:r>
          <a:r>
            <a:rPr lang="en-US" dirty="0">
              <a:latin typeface="Arial Narrow" panose="020B0606020202030204" pitchFamily="34" charset="0"/>
            </a:rPr>
            <a:t>: Segment the email list based on criteria such as subscribers’ research interests, past interactions with the journal, geographical location, and professional roles.</a:t>
          </a:r>
        </a:p>
      </dgm:t>
    </dgm:pt>
    <dgm:pt modelId="{9A4ED75E-6B99-45F8-ACD8-C228D36F58DD}" type="parTrans" cxnId="{E04C80AD-1117-468B-88C6-A336E7300860}">
      <dgm:prSet/>
      <dgm:spPr/>
      <dgm:t>
        <a:bodyPr/>
        <a:lstStyle/>
        <a:p>
          <a:endParaRPr lang="en-US">
            <a:latin typeface="Arial Narrow" panose="020B0606020202030204" pitchFamily="34" charset="0"/>
          </a:endParaRPr>
        </a:p>
      </dgm:t>
    </dgm:pt>
    <dgm:pt modelId="{AF091675-9235-4BD6-9CF6-B9CE8218F036}" type="sibTrans" cxnId="{E04C80AD-1117-468B-88C6-A336E7300860}">
      <dgm:prSet/>
      <dgm:spPr/>
      <dgm:t>
        <a:bodyPr/>
        <a:lstStyle/>
        <a:p>
          <a:endParaRPr lang="en-US">
            <a:latin typeface="Arial Narrow" panose="020B0606020202030204" pitchFamily="34" charset="0"/>
          </a:endParaRPr>
        </a:p>
      </dgm:t>
    </dgm:pt>
    <dgm:pt modelId="{8DD60B64-87E8-42C0-B769-176E025D5CB7}">
      <dgm:prSet/>
      <dgm:spPr/>
      <dgm:t>
        <a:bodyPr/>
        <a:lstStyle/>
        <a:p>
          <a:r>
            <a:rPr lang="en-US" b="1" dirty="0">
              <a:latin typeface="Arial Narrow" panose="020B0606020202030204" pitchFamily="34" charset="0"/>
            </a:rPr>
            <a:t>Tailored Content</a:t>
          </a:r>
          <a:r>
            <a:rPr lang="en-US" dirty="0">
              <a:latin typeface="Arial Narrow" panose="020B0606020202030204" pitchFamily="34" charset="0"/>
            </a:rPr>
            <a:t>: Create tailored email content for each segment, ensuring that the information is relevant and valuable to them.</a:t>
          </a:r>
        </a:p>
      </dgm:t>
    </dgm:pt>
    <dgm:pt modelId="{177D4B50-65B7-4525-81F6-212B48E99F2A}" type="parTrans" cxnId="{53BC5D6F-457F-47B3-9E51-70DC5BCBF122}">
      <dgm:prSet/>
      <dgm:spPr/>
      <dgm:t>
        <a:bodyPr/>
        <a:lstStyle/>
        <a:p>
          <a:endParaRPr lang="en-US">
            <a:latin typeface="Arial Narrow" panose="020B0606020202030204" pitchFamily="34" charset="0"/>
          </a:endParaRPr>
        </a:p>
      </dgm:t>
    </dgm:pt>
    <dgm:pt modelId="{29C13B75-34DD-4885-80FB-7DD935521438}" type="sibTrans" cxnId="{53BC5D6F-457F-47B3-9E51-70DC5BCBF122}">
      <dgm:prSet/>
      <dgm:spPr/>
      <dgm:t>
        <a:bodyPr/>
        <a:lstStyle/>
        <a:p>
          <a:endParaRPr lang="en-US">
            <a:latin typeface="Arial Narrow" panose="020B0606020202030204" pitchFamily="34" charset="0"/>
          </a:endParaRPr>
        </a:p>
      </dgm:t>
    </dgm:pt>
    <dgm:pt modelId="{73232B0F-E76C-4FCA-B136-5694B7128B46}">
      <dgm:prSet/>
      <dgm:spPr/>
      <dgm:t>
        <a:bodyPr/>
        <a:lstStyle/>
        <a:p>
          <a:r>
            <a:rPr lang="en-US" b="1" dirty="0">
              <a:latin typeface="Arial Narrow" panose="020B0606020202030204" pitchFamily="34" charset="0"/>
            </a:rPr>
            <a:t>Dynamic Content</a:t>
          </a:r>
          <a:r>
            <a:rPr lang="en-US" dirty="0">
              <a:latin typeface="Arial Narrow" panose="020B0606020202030204" pitchFamily="34" charset="0"/>
            </a:rPr>
            <a:t>: Use dynamic content blocks within emails to show different content to different segments without needing to create multiple versions of the same email.</a:t>
          </a:r>
        </a:p>
      </dgm:t>
    </dgm:pt>
    <dgm:pt modelId="{7E3B7D10-2AEE-47FB-BB47-08470504D1EF}" type="parTrans" cxnId="{077A6281-72E9-406A-BA15-BC0BEE4AA591}">
      <dgm:prSet/>
      <dgm:spPr/>
      <dgm:t>
        <a:bodyPr/>
        <a:lstStyle/>
        <a:p>
          <a:endParaRPr lang="en-US">
            <a:latin typeface="Arial Narrow" panose="020B0606020202030204" pitchFamily="34" charset="0"/>
          </a:endParaRPr>
        </a:p>
      </dgm:t>
    </dgm:pt>
    <dgm:pt modelId="{7E1B525B-571C-40CF-B4AD-BE3E6D787F84}" type="sibTrans" cxnId="{077A6281-72E9-406A-BA15-BC0BEE4AA591}">
      <dgm:prSet/>
      <dgm:spPr/>
      <dgm:t>
        <a:bodyPr/>
        <a:lstStyle/>
        <a:p>
          <a:endParaRPr lang="en-US">
            <a:latin typeface="Arial Narrow" panose="020B0606020202030204" pitchFamily="34" charset="0"/>
          </a:endParaRPr>
        </a:p>
      </dgm:t>
    </dgm:pt>
    <dgm:pt modelId="{89A8ED52-B07A-484D-B7F9-5811D53C02A0}">
      <dgm:prSet/>
      <dgm:spPr/>
      <dgm:t>
        <a:bodyPr/>
        <a:lstStyle/>
        <a:p>
          <a:r>
            <a:rPr lang="en-US" b="1" dirty="0">
              <a:latin typeface="Arial Narrow" panose="020B0606020202030204" pitchFamily="34" charset="0"/>
            </a:rPr>
            <a:t>Personalization Tokens</a:t>
          </a:r>
          <a:r>
            <a:rPr lang="en-US" dirty="0">
              <a:latin typeface="Arial Narrow" panose="020B0606020202030204" pitchFamily="34" charset="0"/>
            </a:rPr>
            <a:t>: Include personalization tokens to address subscribers by name and reference their specific areas of interest or previous engagements.</a:t>
          </a:r>
        </a:p>
      </dgm:t>
    </dgm:pt>
    <dgm:pt modelId="{8902FB8E-B72F-489C-93CE-DD57EEC0B43C}" type="parTrans" cxnId="{1539BC70-F0E3-4C6B-B8F5-9F489F20B8B4}">
      <dgm:prSet/>
      <dgm:spPr/>
      <dgm:t>
        <a:bodyPr/>
        <a:lstStyle/>
        <a:p>
          <a:endParaRPr lang="en-US">
            <a:latin typeface="Arial Narrow" panose="020B0606020202030204" pitchFamily="34" charset="0"/>
          </a:endParaRPr>
        </a:p>
      </dgm:t>
    </dgm:pt>
    <dgm:pt modelId="{9BD1EEEA-1FCA-402F-951F-452BDB4755E0}" type="sibTrans" cxnId="{1539BC70-F0E3-4C6B-B8F5-9F489F20B8B4}">
      <dgm:prSet/>
      <dgm:spPr/>
      <dgm:t>
        <a:bodyPr/>
        <a:lstStyle/>
        <a:p>
          <a:endParaRPr lang="en-US">
            <a:latin typeface="Arial Narrow" panose="020B0606020202030204" pitchFamily="34" charset="0"/>
          </a:endParaRPr>
        </a:p>
      </dgm:t>
    </dgm:pt>
    <dgm:pt modelId="{0D5BFCCF-E253-4758-B63F-578D8DF25CDA}" type="pres">
      <dgm:prSet presAssocID="{59B6D394-F223-4CCF-A43F-3048AC09A25A}" presName="linear" presStyleCnt="0">
        <dgm:presLayoutVars>
          <dgm:dir/>
          <dgm:animLvl val="lvl"/>
          <dgm:resizeHandles val="exact"/>
        </dgm:presLayoutVars>
      </dgm:prSet>
      <dgm:spPr/>
    </dgm:pt>
    <dgm:pt modelId="{5E4556F7-D6B4-4394-BC12-9A234904C11D}" type="pres">
      <dgm:prSet presAssocID="{6DD17B76-06CE-4501-ADD1-CFCFA4420248}" presName="parentLin" presStyleCnt="0"/>
      <dgm:spPr/>
    </dgm:pt>
    <dgm:pt modelId="{698FF7EA-0973-4ECA-86C8-455607AA214A}" type="pres">
      <dgm:prSet presAssocID="{6DD17B76-06CE-4501-ADD1-CFCFA4420248}" presName="parentLeftMargin" presStyleLbl="node1" presStyleIdx="0" presStyleCnt="1"/>
      <dgm:spPr/>
    </dgm:pt>
    <dgm:pt modelId="{52AB2074-6F94-44C4-A2EF-5B36E2708778}" type="pres">
      <dgm:prSet presAssocID="{6DD17B76-06CE-4501-ADD1-CFCFA4420248}" presName="parentText" presStyleLbl="node1" presStyleIdx="0" presStyleCnt="1" custScaleX="124267">
        <dgm:presLayoutVars>
          <dgm:chMax val="0"/>
          <dgm:bulletEnabled val="1"/>
        </dgm:presLayoutVars>
      </dgm:prSet>
      <dgm:spPr/>
    </dgm:pt>
    <dgm:pt modelId="{83CAF9A9-81A7-4260-96E8-0CC08848AB30}" type="pres">
      <dgm:prSet presAssocID="{6DD17B76-06CE-4501-ADD1-CFCFA4420248}" presName="negativeSpace" presStyleCnt="0"/>
      <dgm:spPr/>
    </dgm:pt>
    <dgm:pt modelId="{17AFFF2F-4B3E-4B4F-9063-1EF1DD83CD30}" type="pres">
      <dgm:prSet presAssocID="{6DD17B76-06CE-4501-ADD1-CFCFA4420248}" presName="childText" presStyleLbl="conFgAcc1" presStyleIdx="0" presStyleCnt="1">
        <dgm:presLayoutVars>
          <dgm:bulletEnabled val="1"/>
        </dgm:presLayoutVars>
      </dgm:prSet>
      <dgm:spPr/>
    </dgm:pt>
  </dgm:ptLst>
  <dgm:cxnLst>
    <dgm:cxn modelId="{4477022B-5CD8-489F-90D3-FCDCF710F0D5}" type="presOf" srcId="{6DD17B76-06CE-4501-ADD1-CFCFA4420248}" destId="{52AB2074-6F94-44C4-A2EF-5B36E2708778}" srcOrd="1" destOrd="0" presId="urn:microsoft.com/office/officeart/2005/8/layout/list1"/>
    <dgm:cxn modelId="{38EDC33B-B081-4E74-AE8A-FC6D43164FFC}" type="presOf" srcId="{1E95DF01-C9E7-4DED-8C9A-2FC75F080FA8}" destId="{17AFFF2F-4B3E-4B4F-9063-1EF1DD83CD30}" srcOrd="0" destOrd="0" presId="urn:microsoft.com/office/officeart/2005/8/layout/list1"/>
    <dgm:cxn modelId="{F309C23E-9119-4809-B5EF-3762B5C7CE39}" type="presOf" srcId="{89A8ED52-B07A-484D-B7F9-5811D53C02A0}" destId="{17AFFF2F-4B3E-4B4F-9063-1EF1DD83CD30}" srcOrd="0" destOrd="5" presId="urn:microsoft.com/office/officeart/2005/8/layout/list1"/>
    <dgm:cxn modelId="{43CF7765-31A1-4E89-844C-254F68A47DB2}" srcId="{6DD17B76-06CE-4501-ADD1-CFCFA4420248}" destId="{1E95DF01-C9E7-4DED-8C9A-2FC75F080FA8}" srcOrd="0" destOrd="0" parTransId="{E0830B10-A79B-4DAD-9D62-6EC7ABBE30BF}" sibTransId="{2EB73436-5F55-4827-9517-780F395D39C7}"/>
    <dgm:cxn modelId="{51EBD865-49B8-4A04-A6C5-66043F3B0E85}" type="presOf" srcId="{8DD60B64-87E8-42C0-B769-176E025D5CB7}" destId="{17AFFF2F-4B3E-4B4F-9063-1EF1DD83CD30}" srcOrd="0" destOrd="3" presId="urn:microsoft.com/office/officeart/2005/8/layout/list1"/>
    <dgm:cxn modelId="{53BC5D6F-457F-47B3-9E51-70DC5BCBF122}" srcId="{40B15F6C-1F5A-4C9F-88FD-B6CB8B54395B}" destId="{8DD60B64-87E8-42C0-B769-176E025D5CB7}" srcOrd="1" destOrd="0" parTransId="{177D4B50-65B7-4525-81F6-212B48E99F2A}" sibTransId="{29C13B75-34DD-4885-80FB-7DD935521438}"/>
    <dgm:cxn modelId="{1539BC70-F0E3-4C6B-B8F5-9F489F20B8B4}" srcId="{40B15F6C-1F5A-4C9F-88FD-B6CB8B54395B}" destId="{89A8ED52-B07A-484D-B7F9-5811D53C02A0}" srcOrd="3" destOrd="0" parTransId="{8902FB8E-B72F-489C-93CE-DD57EEC0B43C}" sibTransId="{9BD1EEEA-1FCA-402F-951F-452BDB4755E0}"/>
    <dgm:cxn modelId="{077A6281-72E9-406A-BA15-BC0BEE4AA591}" srcId="{40B15F6C-1F5A-4C9F-88FD-B6CB8B54395B}" destId="{73232B0F-E76C-4FCA-B136-5694B7128B46}" srcOrd="2" destOrd="0" parTransId="{7E3B7D10-2AEE-47FB-BB47-08470504D1EF}" sibTransId="{7E1B525B-571C-40CF-B4AD-BE3E6D787F84}"/>
    <dgm:cxn modelId="{5B45C39A-110D-456E-A621-CB0C056A7D62}" type="presOf" srcId="{40B15F6C-1F5A-4C9F-88FD-B6CB8B54395B}" destId="{17AFFF2F-4B3E-4B4F-9063-1EF1DD83CD30}" srcOrd="0" destOrd="1" presId="urn:microsoft.com/office/officeart/2005/8/layout/list1"/>
    <dgm:cxn modelId="{E4922D9F-2413-499B-9383-90D870456060}" srcId="{59B6D394-F223-4CCF-A43F-3048AC09A25A}" destId="{6DD17B76-06CE-4501-ADD1-CFCFA4420248}" srcOrd="0" destOrd="0" parTransId="{E9892C31-037C-4E5B-A5FE-B522353307B3}" sibTransId="{E2043314-6645-4A0F-A49A-03D6EC4C03E4}"/>
    <dgm:cxn modelId="{31A521A4-C4E5-42E3-B9CB-1EC694333445}" type="presOf" srcId="{59B6D394-F223-4CCF-A43F-3048AC09A25A}" destId="{0D5BFCCF-E253-4758-B63F-578D8DF25CDA}" srcOrd="0" destOrd="0" presId="urn:microsoft.com/office/officeart/2005/8/layout/list1"/>
    <dgm:cxn modelId="{E04C80AD-1117-468B-88C6-A336E7300860}" srcId="{40B15F6C-1F5A-4C9F-88FD-B6CB8B54395B}" destId="{96977B7A-AECA-481C-9886-92C6EB683833}" srcOrd="0" destOrd="0" parTransId="{9A4ED75E-6B99-45F8-ACD8-C228D36F58DD}" sibTransId="{AF091675-9235-4BD6-9CF6-B9CE8218F036}"/>
    <dgm:cxn modelId="{6C2612B6-D617-4EEC-9CAB-F109FB4BDC14}" srcId="{6DD17B76-06CE-4501-ADD1-CFCFA4420248}" destId="{40B15F6C-1F5A-4C9F-88FD-B6CB8B54395B}" srcOrd="1" destOrd="0" parTransId="{A0014394-492E-4B89-B8C1-4A32D7F3871A}" sibTransId="{3F368C03-FDDB-4418-9107-68DD43E9F7C9}"/>
    <dgm:cxn modelId="{B0B638C8-FA87-4E75-A88E-43BBED910C5D}" type="presOf" srcId="{96977B7A-AECA-481C-9886-92C6EB683833}" destId="{17AFFF2F-4B3E-4B4F-9063-1EF1DD83CD30}" srcOrd="0" destOrd="2" presId="urn:microsoft.com/office/officeart/2005/8/layout/list1"/>
    <dgm:cxn modelId="{65E2FED8-4FB8-4DD8-AC29-4B4ADF4694F4}" type="presOf" srcId="{73232B0F-E76C-4FCA-B136-5694B7128B46}" destId="{17AFFF2F-4B3E-4B4F-9063-1EF1DD83CD30}" srcOrd="0" destOrd="4" presId="urn:microsoft.com/office/officeart/2005/8/layout/list1"/>
    <dgm:cxn modelId="{2A26C6FF-13E5-433A-BAB4-C567FF847540}" type="presOf" srcId="{6DD17B76-06CE-4501-ADD1-CFCFA4420248}" destId="{698FF7EA-0973-4ECA-86C8-455607AA214A}" srcOrd="0" destOrd="0" presId="urn:microsoft.com/office/officeart/2005/8/layout/list1"/>
    <dgm:cxn modelId="{1C40CA98-2594-4A7A-B776-775F642EA549}" type="presParOf" srcId="{0D5BFCCF-E253-4758-B63F-578D8DF25CDA}" destId="{5E4556F7-D6B4-4394-BC12-9A234904C11D}" srcOrd="0" destOrd="0" presId="urn:microsoft.com/office/officeart/2005/8/layout/list1"/>
    <dgm:cxn modelId="{16B09A32-2EB9-4C86-BBBE-65B496A49EE4}" type="presParOf" srcId="{5E4556F7-D6B4-4394-BC12-9A234904C11D}" destId="{698FF7EA-0973-4ECA-86C8-455607AA214A}" srcOrd="0" destOrd="0" presId="urn:microsoft.com/office/officeart/2005/8/layout/list1"/>
    <dgm:cxn modelId="{4AC0C663-4F09-44E4-BB98-445D350187F7}" type="presParOf" srcId="{5E4556F7-D6B4-4394-BC12-9A234904C11D}" destId="{52AB2074-6F94-44C4-A2EF-5B36E2708778}" srcOrd="1" destOrd="0" presId="urn:microsoft.com/office/officeart/2005/8/layout/list1"/>
    <dgm:cxn modelId="{D25C707E-7CA8-4CC7-AE13-A9475D032657}" type="presParOf" srcId="{0D5BFCCF-E253-4758-B63F-578D8DF25CDA}" destId="{83CAF9A9-81A7-4260-96E8-0CC08848AB30}" srcOrd="1" destOrd="0" presId="urn:microsoft.com/office/officeart/2005/8/layout/list1"/>
    <dgm:cxn modelId="{D706DA00-2550-441A-96C6-AF7103BFAD45}" type="presParOf" srcId="{0D5BFCCF-E253-4758-B63F-578D8DF25CDA}" destId="{17AFFF2F-4B3E-4B4F-9063-1EF1DD83CD3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5FE4FE58-5479-4E84-AC49-D93BAA19EA4D}" type="doc">
      <dgm:prSet loTypeId="urn:microsoft.com/office/officeart/2005/8/layout/hierarchy4" loCatId="list" qsTypeId="urn:microsoft.com/office/officeart/2005/8/quickstyle/simple5" qsCatId="simple" csTypeId="urn:microsoft.com/office/officeart/2005/8/colors/accent1_1" csCatId="accent1" phldr="1"/>
      <dgm:spPr/>
      <dgm:t>
        <a:bodyPr/>
        <a:lstStyle/>
        <a:p>
          <a:endParaRPr lang="en-US"/>
        </a:p>
      </dgm:t>
    </dgm:pt>
    <dgm:pt modelId="{ECBA63C9-51CF-42DE-8AF9-C1F1B09D6EF6}">
      <dgm:prSet phldrT="[Text]" custT="1"/>
      <dgm:spPr/>
      <dgm:t>
        <a:bodyPr/>
        <a:lstStyle/>
        <a:p>
          <a:r>
            <a:rPr lang="en-US" sz="2800" dirty="0">
              <a:latin typeface="Arial Narrow" panose="020B0606020202030204" pitchFamily="34" charset="0"/>
            </a:rPr>
            <a:t>Content marketing involves creating and distributing valuable, relevant, and consistent content to attract and engage a target audience. </a:t>
          </a:r>
        </a:p>
      </dgm:t>
    </dgm:pt>
    <dgm:pt modelId="{CD0EE3A5-E24D-48E8-8B16-3A5915E82658}" type="parTrans" cxnId="{5210F110-5808-4A11-B3B3-3D63A1D11BF8}">
      <dgm:prSet/>
      <dgm:spPr/>
      <dgm:t>
        <a:bodyPr/>
        <a:lstStyle/>
        <a:p>
          <a:endParaRPr lang="en-US" sz="2000">
            <a:solidFill>
              <a:schemeClr val="tx1"/>
            </a:solidFill>
            <a:latin typeface="Arial Narrow" panose="020B0606020202030204" pitchFamily="34" charset="0"/>
          </a:endParaRPr>
        </a:p>
      </dgm:t>
    </dgm:pt>
    <dgm:pt modelId="{EE67F542-15E3-4E1A-9787-D0B0773E6B15}" type="sibTrans" cxnId="{5210F110-5808-4A11-B3B3-3D63A1D11BF8}">
      <dgm:prSet/>
      <dgm:spPr/>
      <dgm:t>
        <a:bodyPr/>
        <a:lstStyle/>
        <a:p>
          <a:endParaRPr lang="en-US" sz="2000">
            <a:solidFill>
              <a:schemeClr val="tx1"/>
            </a:solidFill>
            <a:latin typeface="Arial Narrow" panose="020B0606020202030204" pitchFamily="34" charset="0"/>
          </a:endParaRPr>
        </a:p>
      </dgm:t>
    </dgm:pt>
    <dgm:pt modelId="{3C96EDED-CEB2-4E24-B44E-602B9E8F7A44}">
      <dgm:prSet custT="1"/>
      <dgm:spPr/>
      <dgm:t>
        <a:bodyPr/>
        <a:lstStyle/>
        <a:p>
          <a:r>
            <a:rPr lang="en-US" sz="2400">
              <a:latin typeface="Arial Narrow" panose="020B0606020202030204" pitchFamily="34" charset="0"/>
            </a:rPr>
            <a:t>For scientific journals, content marketing can enhance visibility, engage readers, and promote research through the following ways:</a:t>
          </a:r>
          <a:endParaRPr lang="en-US" sz="2400" dirty="0">
            <a:latin typeface="Arial Narrow" panose="020B0606020202030204" pitchFamily="34" charset="0"/>
          </a:endParaRPr>
        </a:p>
      </dgm:t>
    </dgm:pt>
    <dgm:pt modelId="{4EB55EA1-CE55-45C4-B6B6-5839B74D61D0}" type="parTrans" cxnId="{7CCDF75A-575F-43AE-A227-BCBE12581766}">
      <dgm:prSet/>
      <dgm:spPr/>
      <dgm:t>
        <a:bodyPr/>
        <a:lstStyle/>
        <a:p>
          <a:endParaRPr lang="en-US" sz="2000">
            <a:solidFill>
              <a:schemeClr val="tx1"/>
            </a:solidFill>
            <a:latin typeface="Arial Narrow" panose="020B0606020202030204" pitchFamily="34" charset="0"/>
          </a:endParaRPr>
        </a:p>
      </dgm:t>
    </dgm:pt>
    <dgm:pt modelId="{0A8E634E-A82F-4E8F-A418-A379E73A946C}" type="sibTrans" cxnId="{7CCDF75A-575F-43AE-A227-BCBE12581766}">
      <dgm:prSet/>
      <dgm:spPr/>
      <dgm:t>
        <a:bodyPr/>
        <a:lstStyle/>
        <a:p>
          <a:endParaRPr lang="en-US" sz="2000">
            <a:solidFill>
              <a:schemeClr val="tx1"/>
            </a:solidFill>
            <a:latin typeface="Arial Narrow" panose="020B0606020202030204" pitchFamily="34" charset="0"/>
          </a:endParaRPr>
        </a:p>
      </dgm:t>
    </dgm:pt>
    <dgm:pt modelId="{3D3CAAC9-C977-480F-BAED-A01F54A710E8}">
      <dgm:prSet custT="1"/>
      <dgm:spPr/>
      <dgm:t>
        <a:bodyPr/>
        <a:lstStyle/>
        <a:p>
          <a:r>
            <a:rPr lang="en-US" sz="2000">
              <a:latin typeface="Arial Narrow" panose="020B0606020202030204" pitchFamily="34" charset="0"/>
            </a:rPr>
            <a:t>Develop blog posts, infographics, and video summaries related to published research.</a:t>
          </a:r>
          <a:endParaRPr lang="en-US" sz="2000" dirty="0">
            <a:latin typeface="Arial Narrow" panose="020B0606020202030204" pitchFamily="34" charset="0"/>
          </a:endParaRPr>
        </a:p>
      </dgm:t>
    </dgm:pt>
    <dgm:pt modelId="{E80A4E97-722C-4C2D-AF0C-CD7C7DA21685}" type="parTrans" cxnId="{052DCD4B-BE55-41C5-A614-3A5A8B080A13}">
      <dgm:prSet/>
      <dgm:spPr/>
      <dgm:t>
        <a:bodyPr/>
        <a:lstStyle/>
        <a:p>
          <a:endParaRPr lang="en-US" sz="2000">
            <a:solidFill>
              <a:schemeClr val="tx1"/>
            </a:solidFill>
            <a:latin typeface="Arial Narrow" panose="020B0606020202030204" pitchFamily="34" charset="0"/>
          </a:endParaRPr>
        </a:p>
      </dgm:t>
    </dgm:pt>
    <dgm:pt modelId="{33B13F1B-3368-4671-B6B9-AA9BE8FD9F13}" type="sibTrans" cxnId="{052DCD4B-BE55-41C5-A614-3A5A8B080A13}">
      <dgm:prSet/>
      <dgm:spPr/>
      <dgm:t>
        <a:bodyPr/>
        <a:lstStyle/>
        <a:p>
          <a:endParaRPr lang="en-US" sz="2000">
            <a:solidFill>
              <a:schemeClr val="tx1"/>
            </a:solidFill>
            <a:latin typeface="Arial Narrow" panose="020B0606020202030204" pitchFamily="34" charset="0"/>
          </a:endParaRPr>
        </a:p>
      </dgm:t>
    </dgm:pt>
    <dgm:pt modelId="{21708E47-DC12-4B65-B200-95EAAB2D7EE5}">
      <dgm:prSet custT="1"/>
      <dgm:spPr/>
      <dgm:t>
        <a:bodyPr/>
        <a:lstStyle/>
        <a:p>
          <a:r>
            <a:rPr lang="en-US" sz="2000">
              <a:latin typeface="Arial Narrow" panose="020B0606020202030204" pitchFamily="34" charset="0"/>
            </a:rPr>
            <a:t>Highlight key findings, author interviews, and behind-the-scenes looks at the editorial process.</a:t>
          </a:r>
          <a:endParaRPr lang="en-US" sz="2000" dirty="0">
            <a:latin typeface="Arial Narrow" panose="020B0606020202030204" pitchFamily="34" charset="0"/>
          </a:endParaRPr>
        </a:p>
      </dgm:t>
    </dgm:pt>
    <dgm:pt modelId="{37C26811-3F07-4008-86C1-F725D5CE3806}" type="parTrans" cxnId="{75846A79-4ED3-42E3-BE56-2A9FED2A23AA}">
      <dgm:prSet/>
      <dgm:spPr/>
      <dgm:t>
        <a:bodyPr/>
        <a:lstStyle/>
        <a:p>
          <a:endParaRPr lang="en-US" sz="2000">
            <a:solidFill>
              <a:schemeClr val="tx1"/>
            </a:solidFill>
            <a:latin typeface="Arial Narrow" panose="020B0606020202030204" pitchFamily="34" charset="0"/>
          </a:endParaRPr>
        </a:p>
      </dgm:t>
    </dgm:pt>
    <dgm:pt modelId="{D45F6C76-39D1-4E49-AFAB-4B177A89BAE4}" type="sibTrans" cxnId="{75846A79-4ED3-42E3-BE56-2A9FED2A23AA}">
      <dgm:prSet/>
      <dgm:spPr/>
      <dgm:t>
        <a:bodyPr/>
        <a:lstStyle/>
        <a:p>
          <a:endParaRPr lang="en-US" sz="2000">
            <a:solidFill>
              <a:schemeClr val="tx1"/>
            </a:solidFill>
            <a:latin typeface="Arial Narrow" panose="020B0606020202030204" pitchFamily="34" charset="0"/>
          </a:endParaRPr>
        </a:p>
      </dgm:t>
    </dgm:pt>
    <dgm:pt modelId="{415BC6CD-BAD5-4CE3-8EC1-8546A6D59D57}">
      <dgm:prSet custT="1"/>
      <dgm:spPr/>
      <dgm:t>
        <a:bodyPr/>
        <a:lstStyle/>
        <a:p>
          <a:r>
            <a:rPr lang="en-US" sz="2000">
              <a:latin typeface="Arial Narrow" panose="020B0606020202030204" pitchFamily="34" charset="0"/>
            </a:rPr>
            <a:t>Share this content on the journal’s website and social media channels.</a:t>
          </a:r>
          <a:endParaRPr lang="en-US" sz="2000" dirty="0">
            <a:latin typeface="Arial Narrow" panose="020B0606020202030204" pitchFamily="34" charset="0"/>
          </a:endParaRPr>
        </a:p>
      </dgm:t>
    </dgm:pt>
    <dgm:pt modelId="{CD93E1C7-9247-4EB1-9460-37B1D15938C3}" type="parTrans" cxnId="{198AF2D4-5220-4FEB-A5C9-A14CE0F486AB}">
      <dgm:prSet/>
      <dgm:spPr/>
      <dgm:t>
        <a:bodyPr/>
        <a:lstStyle/>
        <a:p>
          <a:endParaRPr lang="en-US" sz="2000">
            <a:solidFill>
              <a:schemeClr val="tx1"/>
            </a:solidFill>
            <a:latin typeface="Arial Narrow" panose="020B0606020202030204" pitchFamily="34" charset="0"/>
          </a:endParaRPr>
        </a:p>
      </dgm:t>
    </dgm:pt>
    <dgm:pt modelId="{35BBA331-821F-4E8B-AAE7-D1E6E6C1915B}" type="sibTrans" cxnId="{198AF2D4-5220-4FEB-A5C9-A14CE0F486AB}">
      <dgm:prSet/>
      <dgm:spPr/>
      <dgm:t>
        <a:bodyPr/>
        <a:lstStyle/>
        <a:p>
          <a:endParaRPr lang="en-US" sz="2000">
            <a:solidFill>
              <a:schemeClr val="tx1"/>
            </a:solidFill>
            <a:latin typeface="Arial Narrow" panose="020B0606020202030204" pitchFamily="34" charset="0"/>
          </a:endParaRPr>
        </a:p>
      </dgm:t>
    </dgm:pt>
    <dgm:pt modelId="{085FDA2C-22FD-4734-A037-7DD1590582EE}" type="pres">
      <dgm:prSet presAssocID="{5FE4FE58-5479-4E84-AC49-D93BAA19EA4D}" presName="Name0" presStyleCnt="0">
        <dgm:presLayoutVars>
          <dgm:chPref val="1"/>
          <dgm:dir/>
          <dgm:animOne val="branch"/>
          <dgm:animLvl val="lvl"/>
          <dgm:resizeHandles/>
        </dgm:presLayoutVars>
      </dgm:prSet>
      <dgm:spPr/>
    </dgm:pt>
    <dgm:pt modelId="{1297EF6C-EBC4-457A-9A5E-B4B6395E9146}" type="pres">
      <dgm:prSet presAssocID="{ECBA63C9-51CF-42DE-8AF9-C1F1B09D6EF6}" presName="vertOne" presStyleCnt="0"/>
      <dgm:spPr/>
    </dgm:pt>
    <dgm:pt modelId="{A738346A-6D8D-4DB7-9665-67D03651AAC5}" type="pres">
      <dgm:prSet presAssocID="{ECBA63C9-51CF-42DE-8AF9-C1F1B09D6EF6}" presName="txOne" presStyleLbl="node0" presStyleIdx="0" presStyleCnt="2" custScaleX="110358" custScaleY="228068" custLinFactNeighborX="5127" custLinFactNeighborY="46802">
        <dgm:presLayoutVars>
          <dgm:chPref val="3"/>
        </dgm:presLayoutVars>
      </dgm:prSet>
      <dgm:spPr/>
    </dgm:pt>
    <dgm:pt modelId="{1E507B7B-C601-4933-AA28-2813ABFA3F32}" type="pres">
      <dgm:prSet presAssocID="{ECBA63C9-51CF-42DE-8AF9-C1F1B09D6EF6}" presName="horzOne" presStyleCnt="0"/>
      <dgm:spPr/>
    </dgm:pt>
    <dgm:pt modelId="{AEDFB0D7-CAF2-4731-A611-8289FD2752F3}" type="pres">
      <dgm:prSet presAssocID="{EE67F542-15E3-4E1A-9787-D0B0773E6B15}" presName="sibSpaceOne" presStyleCnt="0"/>
      <dgm:spPr/>
    </dgm:pt>
    <dgm:pt modelId="{C0B35C12-6D52-4BBB-AE58-D6349AC58AEB}" type="pres">
      <dgm:prSet presAssocID="{3C96EDED-CEB2-4E24-B44E-602B9E8F7A44}" presName="vertOne" presStyleCnt="0"/>
      <dgm:spPr/>
    </dgm:pt>
    <dgm:pt modelId="{6C676DDC-F608-47CE-B35E-8C960FA8EC7E}" type="pres">
      <dgm:prSet presAssocID="{3C96EDED-CEB2-4E24-B44E-602B9E8F7A44}" presName="txOne" presStyleLbl="node0" presStyleIdx="1" presStyleCnt="2" custLinFactNeighborX="-2259" custLinFactNeighborY="15968">
        <dgm:presLayoutVars>
          <dgm:chPref val="3"/>
        </dgm:presLayoutVars>
      </dgm:prSet>
      <dgm:spPr/>
    </dgm:pt>
    <dgm:pt modelId="{EEC6E6BC-D784-42C7-8187-A49603277057}" type="pres">
      <dgm:prSet presAssocID="{3C96EDED-CEB2-4E24-B44E-602B9E8F7A44}" presName="parTransOne" presStyleCnt="0"/>
      <dgm:spPr/>
    </dgm:pt>
    <dgm:pt modelId="{878284E6-19C6-489A-8E0B-06314C15C32F}" type="pres">
      <dgm:prSet presAssocID="{3C96EDED-CEB2-4E24-B44E-602B9E8F7A44}" presName="horzOne" presStyleCnt="0"/>
      <dgm:spPr/>
    </dgm:pt>
    <dgm:pt modelId="{F348585E-62FF-45E7-8F79-60AE74F4926D}" type="pres">
      <dgm:prSet presAssocID="{3D3CAAC9-C977-480F-BAED-A01F54A710E8}" presName="vertTwo" presStyleCnt="0"/>
      <dgm:spPr/>
    </dgm:pt>
    <dgm:pt modelId="{163D2DC0-EEEA-4153-9EF8-8DF817D28E04}" type="pres">
      <dgm:prSet presAssocID="{3D3CAAC9-C977-480F-BAED-A01F54A710E8}" presName="txTwo" presStyleLbl="node2" presStyleIdx="0" presStyleCnt="3" custLinFactNeighborX="-2863" custLinFactNeighborY="-15002">
        <dgm:presLayoutVars>
          <dgm:chPref val="3"/>
        </dgm:presLayoutVars>
      </dgm:prSet>
      <dgm:spPr/>
    </dgm:pt>
    <dgm:pt modelId="{21EFDFD0-5E8D-442E-A4DB-D41DDD14004A}" type="pres">
      <dgm:prSet presAssocID="{3D3CAAC9-C977-480F-BAED-A01F54A710E8}" presName="horzTwo" presStyleCnt="0"/>
      <dgm:spPr/>
    </dgm:pt>
    <dgm:pt modelId="{4626A7B6-22F5-4FF6-AC45-0D773281AB35}" type="pres">
      <dgm:prSet presAssocID="{33B13F1B-3368-4671-B6B9-AA9BE8FD9F13}" presName="sibSpaceTwo" presStyleCnt="0"/>
      <dgm:spPr/>
    </dgm:pt>
    <dgm:pt modelId="{18398522-3E67-4B69-9203-425FB1377B5E}" type="pres">
      <dgm:prSet presAssocID="{21708E47-DC12-4B65-B200-95EAAB2D7EE5}" presName="vertTwo" presStyleCnt="0"/>
      <dgm:spPr/>
    </dgm:pt>
    <dgm:pt modelId="{279A84DF-D7AB-4FC3-8A94-85004A973FAA}" type="pres">
      <dgm:prSet presAssocID="{21708E47-DC12-4B65-B200-95EAAB2D7EE5}" presName="txTwo" presStyleLbl="node2" presStyleIdx="1" presStyleCnt="3" custLinFactNeighborX="-1432" custLinFactNeighborY="-16502">
        <dgm:presLayoutVars>
          <dgm:chPref val="3"/>
        </dgm:presLayoutVars>
      </dgm:prSet>
      <dgm:spPr/>
    </dgm:pt>
    <dgm:pt modelId="{B4873828-DC36-4323-8F79-94387CA3C903}" type="pres">
      <dgm:prSet presAssocID="{21708E47-DC12-4B65-B200-95EAAB2D7EE5}" presName="horzTwo" presStyleCnt="0"/>
      <dgm:spPr/>
    </dgm:pt>
    <dgm:pt modelId="{A78B252A-A086-4DD7-BC55-FFE05D35AA62}" type="pres">
      <dgm:prSet presAssocID="{D45F6C76-39D1-4E49-AFAB-4B177A89BAE4}" presName="sibSpaceTwo" presStyleCnt="0"/>
      <dgm:spPr/>
    </dgm:pt>
    <dgm:pt modelId="{13BD8533-013A-44A2-A3AE-6D0CCAA6B648}" type="pres">
      <dgm:prSet presAssocID="{415BC6CD-BAD5-4CE3-8EC1-8546A6D59D57}" presName="vertTwo" presStyleCnt="0"/>
      <dgm:spPr/>
    </dgm:pt>
    <dgm:pt modelId="{BA6521AC-E4C6-45E4-BF30-165E85687120}" type="pres">
      <dgm:prSet presAssocID="{415BC6CD-BAD5-4CE3-8EC1-8546A6D59D57}" presName="txTwo" presStyleLbl="node2" presStyleIdx="2" presStyleCnt="3" custLinFactNeighborX="-3340" custLinFactNeighborY="-16502">
        <dgm:presLayoutVars>
          <dgm:chPref val="3"/>
        </dgm:presLayoutVars>
      </dgm:prSet>
      <dgm:spPr/>
    </dgm:pt>
    <dgm:pt modelId="{AA9022FE-F4A5-4C57-9915-3AB308B775EE}" type="pres">
      <dgm:prSet presAssocID="{415BC6CD-BAD5-4CE3-8EC1-8546A6D59D57}" presName="horzTwo" presStyleCnt="0"/>
      <dgm:spPr/>
    </dgm:pt>
  </dgm:ptLst>
  <dgm:cxnLst>
    <dgm:cxn modelId="{26EF0102-4035-4770-AD6F-F1EE1FC349DD}" type="presOf" srcId="{21708E47-DC12-4B65-B200-95EAAB2D7EE5}" destId="{279A84DF-D7AB-4FC3-8A94-85004A973FAA}" srcOrd="0" destOrd="0" presId="urn:microsoft.com/office/officeart/2005/8/layout/hierarchy4"/>
    <dgm:cxn modelId="{5210F110-5808-4A11-B3B3-3D63A1D11BF8}" srcId="{5FE4FE58-5479-4E84-AC49-D93BAA19EA4D}" destId="{ECBA63C9-51CF-42DE-8AF9-C1F1B09D6EF6}" srcOrd="0" destOrd="0" parTransId="{CD0EE3A5-E24D-48E8-8B16-3A5915E82658}" sibTransId="{EE67F542-15E3-4E1A-9787-D0B0773E6B15}"/>
    <dgm:cxn modelId="{052DCD4B-BE55-41C5-A614-3A5A8B080A13}" srcId="{3C96EDED-CEB2-4E24-B44E-602B9E8F7A44}" destId="{3D3CAAC9-C977-480F-BAED-A01F54A710E8}" srcOrd="0" destOrd="0" parTransId="{E80A4E97-722C-4C2D-AF0C-CD7C7DA21685}" sibTransId="{33B13F1B-3368-4671-B6B9-AA9BE8FD9F13}"/>
    <dgm:cxn modelId="{27005D52-1E44-4F6B-A4D0-7472726F96FF}" type="presOf" srcId="{5FE4FE58-5479-4E84-AC49-D93BAA19EA4D}" destId="{085FDA2C-22FD-4734-A037-7DD1590582EE}" srcOrd="0" destOrd="0" presId="urn:microsoft.com/office/officeart/2005/8/layout/hierarchy4"/>
    <dgm:cxn modelId="{FC522555-B97C-43C4-A743-28BB77CC3232}" type="presOf" srcId="{415BC6CD-BAD5-4CE3-8EC1-8546A6D59D57}" destId="{BA6521AC-E4C6-45E4-BF30-165E85687120}" srcOrd="0" destOrd="0" presId="urn:microsoft.com/office/officeart/2005/8/layout/hierarchy4"/>
    <dgm:cxn modelId="{75846A79-4ED3-42E3-BE56-2A9FED2A23AA}" srcId="{3C96EDED-CEB2-4E24-B44E-602B9E8F7A44}" destId="{21708E47-DC12-4B65-B200-95EAAB2D7EE5}" srcOrd="1" destOrd="0" parTransId="{37C26811-3F07-4008-86C1-F725D5CE3806}" sibTransId="{D45F6C76-39D1-4E49-AFAB-4B177A89BAE4}"/>
    <dgm:cxn modelId="{7CCDF75A-575F-43AE-A227-BCBE12581766}" srcId="{5FE4FE58-5479-4E84-AC49-D93BAA19EA4D}" destId="{3C96EDED-CEB2-4E24-B44E-602B9E8F7A44}" srcOrd="1" destOrd="0" parTransId="{4EB55EA1-CE55-45C4-B6B6-5839B74D61D0}" sibTransId="{0A8E634E-A82F-4E8F-A418-A379E73A946C}"/>
    <dgm:cxn modelId="{486AD688-7009-4D89-87E9-C8D980959D5C}" type="presOf" srcId="{3D3CAAC9-C977-480F-BAED-A01F54A710E8}" destId="{163D2DC0-EEEA-4153-9EF8-8DF817D28E04}" srcOrd="0" destOrd="0" presId="urn:microsoft.com/office/officeart/2005/8/layout/hierarchy4"/>
    <dgm:cxn modelId="{2C8588D1-66A0-41B9-AE23-60AEE045B24C}" type="presOf" srcId="{3C96EDED-CEB2-4E24-B44E-602B9E8F7A44}" destId="{6C676DDC-F608-47CE-B35E-8C960FA8EC7E}" srcOrd="0" destOrd="0" presId="urn:microsoft.com/office/officeart/2005/8/layout/hierarchy4"/>
    <dgm:cxn modelId="{EB8247D3-3CE4-44B5-A5C8-5102DA9983B5}" type="presOf" srcId="{ECBA63C9-51CF-42DE-8AF9-C1F1B09D6EF6}" destId="{A738346A-6D8D-4DB7-9665-67D03651AAC5}" srcOrd="0" destOrd="0" presId="urn:microsoft.com/office/officeart/2005/8/layout/hierarchy4"/>
    <dgm:cxn modelId="{198AF2D4-5220-4FEB-A5C9-A14CE0F486AB}" srcId="{3C96EDED-CEB2-4E24-B44E-602B9E8F7A44}" destId="{415BC6CD-BAD5-4CE3-8EC1-8546A6D59D57}" srcOrd="2" destOrd="0" parTransId="{CD93E1C7-9247-4EB1-9460-37B1D15938C3}" sibTransId="{35BBA331-821F-4E8B-AAE7-D1E6E6C1915B}"/>
    <dgm:cxn modelId="{820CEDD3-29DC-40EF-92EF-F7090DFF03C1}" type="presParOf" srcId="{085FDA2C-22FD-4734-A037-7DD1590582EE}" destId="{1297EF6C-EBC4-457A-9A5E-B4B6395E9146}" srcOrd="0" destOrd="0" presId="urn:microsoft.com/office/officeart/2005/8/layout/hierarchy4"/>
    <dgm:cxn modelId="{C5DB2776-6789-4EC4-9D59-647BB3146EC2}" type="presParOf" srcId="{1297EF6C-EBC4-457A-9A5E-B4B6395E9146}" destId="{A738346A-6D8D-4DB7-9665-67D03651AAC5}" srcOrd="0" destOrd="0" presId="urn:microsoft.com/office/officeart/2005/8/layout/hierarchy4"/>
    <dgm:cxn modelId="{B19C6EE0-264A-4D70-B5B2-F1472A1AB83E}" type="presParOf" srcId="{1297EF6C-EBC4-457A-9A5E-B4B6395E9146}" destId="{1E507B7B-C601-4933-AA28-2813ABFA3F32}" srcOrd="1" destOrd="0" presId="urn:microsoft.com/office/officeart/2005/8/layout/hierarchy4"/>
    <dgm:cxn modelId="{3A257FD9-2127-4752-BAE6-608E35C1590D}" type="presParOf" srcId="{085FDA2C-22FD-4734-A037-7DD1590582EE}" destId="{AEDFB0D7-CAF2-4731-A611-8289FD2752F3}" srcOrd="1" destOrd="0" presId="urn:microsoft.com/office/officeart/2005/8/layout/hierarchy4"/>
    <dgm:cxn modelId="{0DF319C1-43ED-4E13-B7E6-ABB1FE53A506}" type="presParOf" srcId="{085FDA2C-22FD-4734-A037-7DD1590582EE}" destId="{C0B35C12-6D52-4BBB-AE58-D6349AC58AEB}" srcOrd="2" destOrd="0" presId="urn:microsoft.com/office/officeart/2005/8/layout/hierarchy4"/>
    <dgm:cxn modelId="{738E41F8-F0F5-4522-A2C1-D2897ABADDFE}" type="presParOf" srcId="{C0B35C12-6D52-4BBB-AE58-D6349AC58AEB}" destId="{6C676DDC-F608-47CE-B35E-8C960FA8EC7E}" srcOrd="0" destOrd="0" presId="urn:microsoft.com/office/officeart/2005/8/layout/hierarchy4"/>
    <dgm:cxn modelId="{7FD4F5FC-F7E2-410E-9899-0A0FFC82F404}" type="presParOf" srcId="{C0B35C12-6D52-4BBB-AE58-D6349AC58AEB}" destId="{EEC6E6BC-D784-42C7-8187-A49603277057}" srcOrd="1" destOrd="0" presId="urn:microsoft.com/office/officeart/2005/8/layout/hierarchy4"/>
    <dgm:cxn modelId="{B431A356-7DD7-4728-82B2-454CD5C051A6}" type="presParOf" srcId="{C0B35C12-6D52-4BBB-AE58-D6349AC58AEB}" destId="{878284E6-19C6-489A-8E0B-06314C15C32F}" srcOrd="2" destOrd="0" presId="urn:microsoft.com/office/officeart/2005/8/layout/hierarchy4"/>
    <dgm:cxn modelId="{EF296182-0CDA-4202-9F15-0D9FE963122F}" type="presParOf" srcId="{878284E6-19C6-489A-8E0B-06314C15C32F}" destId="{F348585E-62FF-45E7-8F79-60AE74F4926D}" srcOrd="0" destOrd="0" presId="urn:microsoft.com/office/officeart/2005/8/layout/hierarchy4"/>
    <dgm:cxn modelId="{0B705233-BB6B-43B8-A6B1-3E120431F511}" type="presParOf" srcId="{F348585E-62FF-45E7-8F79-60AE74F4926D}" destId="{163D2DC0-EEEA-4153-9EF8-8DF817D28E04}" srcOrd="0" destOrd="0" presId="urn:microsoft.com/office/officeart/2005/8/layout/hierarchy4"/>
    <dgm:cxn modelId="{188CD17B-AA07-4622-A203-13729181DFE6}" type="presParOf" srcId="{F348585E-62FF-45E7-8F79-60AE74F4926D}" destId="{21EFDFD0-5E8D-442E-A4DB-D41DDD14004A}" srcOrd="1" destOrd="0" presId="urn:microsoft.com/office/officeart/2005/8/layout/hierarchy4"/>
    <dgm:cxn modelId="{954E681D-4EF9-4E3F-8864-35EDE7B3BDF1}" type="presParOf" srcId="{878284E6-19C6-489A-8E0B-06314C15C32F}" destId="{4626A7B6-22F5-4FF6-AC45-0D773281AB35}" srcOrd="1" destOrd="0" presId="urn:microsoft.com/office/officeart/2005/8/layout/hierarchy4"/>
    <dgm:cxn modelId="{BF51E220-9740-4DB1-82A5-E6248FA1C5DD}" type="presParOf" srcId="{878284E6-19C6-489A-8E0B-06314C15C32F}" destId="{18398522-3E67-4B69-9203-425FB1377B5E}" srcOrd="2" destOrd="0" presId="urn:microsoft.com/office/officeart/2005/8/layout/hierarchy4"/>
    <dgm:cxn modelId="{BF95790E-B7F1-4B85-AD48-80721500C79C}" type="presParOf" srcId="{18398522-3E67-4B69-9203-425FB1377B5E}" destId="{279A84DF-D7AB-4FC3-8A94-85004A973FAA}" srcOrd="0" destOrd="0" presId="urn:microsoft.com/office/officeart/2005/8/layout/hierarchy4"/>
    <dgm:cxn modelId="{4AF32E4C-16DE-4293-ADEE-9E3FD8A359F8}" type="presParOf" srcId="{18398522-3E67-4B69-9203-425FB1377B5E}" destId="{B4873828-DC36-4323-8F79-94387CA3C903}" srcOrd="1" destOrd="0" presId="urn:microsoft.com/office/officeart/2005/8/layout/hierarchy4"/>
    <dgm:cxn modelId="{CFC844F1-9BE2-4844-9D3F-1DA87D21E836}" type="presParOf" srcId="{878284E6-19C6-489A-8E0B-06314C15C32F}" destId="{A78B252A-A086-4DD7-BC55-FFE05D35AA62}" srcOrd="3" destOrd="0" presId="urn:microsoft.com/office/officeart/2005/8/layout/hierarchy4"/>
    <dgm:cxn modelId="{9DF2FCA6-4ED2-4E8E-B27E-40F2156E375F}" type="presParOf" srcId="{878284E6-19C6-489A-8E0B-06314C15C32F}" destId="{13BD8533-013A-44A2-A3AE-6D0CCAA6B648}" srcOrd="4" destOrd="0" presId="urn:microsoft.com/office/officeart/2005/8/layout/hierarchy4"/>
    <dgm:cxn modelId="{CCCE57AB-CE80-404B-998E-5FE04EB66D96}" type="presParOf" srcId="{13BD8533-013A-44A2-A3AE-6D0CCAA6B648}" destId="{BA6521AC-E4C6-45E4-BF30-165E85687120}" srcOrd="0" destOrd="0" presId="urn:microsoft.com/office/officeart/2005/8/layout/hierarchy4"/>
    <dgm:cxn modelId="{DB832687-74EA-4725-9B10-6F968518C916}" type="presParOf" srcId="{13BD8533-013A-44A2-A3AE-6D0CCAA6B648}" destId="{AA9022FE-F4A5-4C57-9915-3AB308B775EE}"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8BD3857-85C5-4E7D-B7D6-8CE03B0B8F52}" type="doc">
      <dgm:prSet loTypeId="urn:microsoft.com/office/officeart/2008/layout/LinedList" loCatId="list" qsTypeId="urn:microsoft.com/office/officeart/2005/8/quickstyle/simple5" qsCatId="simple" csTypeId="urn:microsoft.com/office/officeart/2005/8/colors/accent1_1" csCatId="accent1" phldr="1"/>
      <dgm:spPr/>
      <dgm:t>
        <a:bodyPr/>
        <a:lstStyle/>
        <a:p>
          <a:endParaRPr lang="en-US"/>
        </a:p>
      </dgm:t>
    </dgm:pt>
    <dgm:pt modelId="{39CFB557-418E-4569-9D4B-FE8D969813CF}">
      <dgm:prSet phldrT="[Text]" custT="1"/>
      <dgm:spPr/>
      <dgm:t>
        <a:bodyPr/>
        <a:lstStyle/>
        <a:p>
          <a:r>
            <a:rPr lang="en-US" sz="3200" b="1" dirty="0">
              <a:latin typeface="Arial Narrow" panose="020B0606020202030204" pitchFamily="34" charset="0"/>
            </a:rPr>
            <a:t>1. Develop Blog Posts, Infographics, and Video Summaries Related to Published Research</a:t>
          </a:r>
          <a:endParaRPr lang="en-US" sz="3200" dirty="0">
            <a:latin typeface="Arial Narrow" panose="020B0606020202030204" pitchFamily="34" charset="0"/>
          </a:endParaRPr>
        </a:p>
      </dgm:t>
    </dgm:pt>
    <dgm:pt modelId="{99541755-300D-4633-8238-697E8CD9ED26}" type="parTrans" cxnId="{9F99121C-0D38-4955-A20B-11DDE714A042}">
      <dgm:prSet/>
      <dgm:spPr/>
      <dgm:t>
        <a:bodyPr/>
        <a:lstStyle/>
        <a:p>
          <a:endParaRPr lang="en-US">
            <a:latin typeface="Arial Narrow" panose="020B0606020202030204" pitchFamily="34" charset="0"/>
          </a:endParaRPr>
        </a:p>
      </dgm:t>
    </dgm:pt>
    <dgm:pt modelId="{02C62E88-429E-480E-86D4-31285C1E85D2}" type="sibTrans" cxnId="{9F99121C-0D38-4955-A20B-11DDE714A042}">
      <dgm:prSet/>
      <dgm:spPr/>
      <dgm:t>
        <a:bodyPr/>
        <a:lstStyle/>
        <a:p>
          <a:endParaRPr lang="en-US">
            <a:latin typeface="Arial Narrow" panose="020B0606020202030204" pitchFamily="34" charset="0"/>
          </a:endParaRPr>
        </a:p>
      </dgm:t>
    </dgm:pt>
    <dgm:pt modelId="{2E2CFB7E-60D7-4320-BF56-8A03638CC76E}">
      <dgm:prSet/>
      <dgm:spPr/>
      <dgm:t>
        <a:bodyPr/>
        <a:lstStyle/>
        <a:p>
          <a:r>
            <a:rPr lang="en-US" b="1" dirty="0">
              <a:latin typeface="Arial Narrow" panose="020B0606020202030204" pitchFamily="34" charset="0"/>
            </a:rPr>
            <a:t>Strategy</a:t>
          </a:r>
          <a:r>
            <a:rPr lang="en-US" dirty="0">
              <a:latin typeface="Arial Narrow" panose="020B0606020202030204" pitchFamily="34" charset="0"/>
            </a:rPr>
            <a:t>: Create diverse types of content to make research accessible and engaging for a broader audience.</a:t>
          </a:r>
        </a:p>
      </dgm:t>
    </dgm:pt>
    <dgm:pt modelId="{95A09D1B-D517-46DA-9141-D50272118BC2}" type="parTrans" cxnId="{401D194C-BA47-4161-BDF7-73A5FB8E86C6}">
      <dgm:prSet/>
      <dgm:spPr/>
      <dgm:t>
        <a:bodyPr/>
        <a:lstStyle/>
        <a:p>
          <a:endParaRPr lang="en-US">
            <a:latin typeface="Arial Narrow" panose="020B0606020202030204" pitchFamily="34" charset="0"/>
          </a:endParaRPr>
        </a:p>
      </dgm:t>
    </dgm:pt>
    <dgm:pt modelId="{C87BD267-1F21-4C99-89B7-11C3C648B1D5}" type="sibTrans" cxnId="{401D194C-BA47-4161-BDF7-73A5FB8E86C6}">
      <dgm:prSet/>
      <dgm:spPr/>
      <dgm:t>
        <a:bodyPr/>
        <a:lstStyle/>
        <a:p>
          <a:endParaRPr lang="en-US">
            <a:latin typeface="Arial Narrow" panose="020B0606020202030204" pitchFamily="34" charset="0"/>
          </a:endParaRPr>
        </a:p>
      </dgm:t>
    </dgm:pt>
    <dgm:pt modelId="{140533D8-F99F-42C2-B6EA-FD1135D52B45}">
      <dgm:prSet/>
      <dgm:spPr/>
      <dgm:t>
        <a:bodyPr/>
        <a:lstStyle/>
        <a:p>
          <a:r>
            <a:rPr lang="en-US" b="1" dirty="0">
              <a:latin typeface="Arial Narrow" panose="020B0606020202030204" pitchFamily="34" charset="0"/>
            </a:rPr>
            <a:t>Execution</a:t>
          </a:r>
          <a:r>
            <a:rPr lang="en-US" dirty="0">
              <a:latin typeface="Arial Narrow" panose="020B0606020202030204" pitchFamily="34" charset="0"/>
            </a:rPr>
            <a:t>:</a:t>
          </a:r>
        </a:p>
      </dgm:t>
    </dgm:pt>
    <dgm:pt modelId="{F410A8F3-5C33-4F4A-B18C-AA0BBB0346C7}" type="parTrans" cxnId="{D7521111-A659-45A1-98EB-38C9C45DF492}">
      <dgm:prSet/>
      <dgm:spPr/>
      <dgm:t>
        <a:bodyPr/>
        <a:lstStyle/>
        <a:p>
          <a:endParaRPr lang="en-US">
            <a:latin typeface="Arial Narrow" panose="020B0606020202030204" pitchFamily="34" charset="0"/>
          </a:endParaRPr>
        </a:p>
      </dgm:t>
    </dgm:pt>
    <dgm:pt modelId="{AD5F02D5-FE8E-461D-90E7-0DB09B289D2C}" type="sibTrans" cxnId="{D7521111-A659-45A1-98EB-38C9C45DF492}">
      <dgm:prSet/>
      <dgm:spPr/>
      <dgm:t>
        <a:bodyPr/>
        <a:lstStyle/>
        <a:p>
          <a:endParaRPr lang="en-US">
            <a:latin typeface="Arial Narrow" panose="020B0606020202030204" pitchFamily="34" charset="0"/>
          </a:endParaRPr>
        </a:p>
      </dgm:t>
    </dgm:pt>
    <dgm:pt modelId="{29F6AD91-61C4-448B-987D-40993629D52F}">
      <dgm:prSet custT="1"/>
      <dgm:spPr/>
      <dgm:t>
        <a:bodyPr/>
        <a:lstStyle/>
        <a:p>
          <a:r>
            <a:rPr lang="en-US" sz="1600" b="1" dirty="0">
              <a:latin typeface="Arial Narrow" panose="020B0606020202030204" pitchFamily="34" charset="0"/>
            </a:rPr>
            <a:t>Blog Posts</a:t>
          </a:r>
          <a:r>
            <a:rPr lang="en-US" sz="1600" dirty="0">
              <a:latin typeface="Arial Narrow" panose="020B0606020202030204" pitchFamily="34" charset="0"/>
            </a:rPr>
            <a:t>: Write blog posts that summarize and explain research articles in an accessible language. These posts can break down complex studies into key points, discuss implications, and provide context.</a:t>
          </a:r>
        </a:p>
      </dgm:t>
    </dgm:pt>
    <dgm:pt modelId="{4948DF10-8025-4AAD-8093-6D23A4B3648D}" type="parTrans" cxnId="{1C530A42-3C39-40E7-93AD-405900633184}">
      <dgm:prSet/>
      <dgm:spPr/>
      <dgm:t>
        <a:bodyPr/>
        <a:lstStyle/>
        <a:p>
          <a:endParaRPr lang="en-US">
            <a:latin typeface="Arial Narrow" panose="020B0606020202030204" pitchFamily="34" charset="0"/>
          </a:endParaRPr>
        </a:p>
      </dgm:t>
    </dgm:pt>
    <dgm:pt modelId="{2D2BCBDE-E4E4-40B5-A5C6-1BE79E55F329}" type="sibTrans" cxnId="{1C530A42-3C39-40E7-93AD-405900633184}">
      <dgm:prSet/>
      <dgm:spPr/>
      <dgm:t>
        <a:bodyPr/>
        <a:lstStyle/>
        <a:p>
          <a:endParaRPr lang="en-US">
            <a:latin typeface="Arial Narrow" panose="020B0606020202030204" pitchFamily="34" charset="0"/>
          </a:endParaRPr>
        </a:p>
      </dgm:t>
    </dgm:pt>
    <dgm:pt modelId="{836D920C-03FF-4AD8-8267-CCE6634FFC67}">
      <dgm:prSet custT="1"/>
      <dgm:spPr/>
      <dgm:t>
        <a:bodyPr/>
        <a:lstStyle/>
        <a:p>
          <a:r>
            <a:rPr lang="en-US" sz="1600" b="1" dirty="0">
              <a:latin typeface="Arial Narrow" panose="020B0606020202030204" pitchFamily="34" charset="0"/>
            </a:rPr>
            <a:t>Infographics</a:t>
          </a:r>
          <a:r>
            <a:rPr lang="en-US" sz="1600" dirty="0">
              <a:latin typeface="Arial Narrow" panose="020B0606020202030204" pitchFamily="34" charset="0"/>
            </a:rPr>
            <a:t>: Design infographics to visually represent research data, key findings, and trends. Infographics are highly shareable and can simplify complex information.</a:t>
          </a:r>
        </a:p>
      </dgm:t>
    </dgm:pt>
    <dgm:pt modelId="{BB38BA9C-0CF2-4F6A-A66A-DEE298250977}" type="parTrans" cxnId="{DBE91F73-A00D-4F74-9B2F-E813DE63312A}">
      <dgm:prSet/>
      <dgm:spPr/>
      <dgm:t>
        <a:bodyPr/>
        <a:lstStyle/>
        <a:p>
          <a:endParaRPr lang="en-US">
            <a:latin typeface="Arial Narrow" panose="020B0606020202030204" pitchFamily="34" charset="0"/>
          </a:endParaRPr>
        </a:p>
      </dgm:t>
    </dgm:pt>
    <dgm:pt modelId="{5EC96AED-B65C-46E3-AB4E-BD14A69E438B}" type="sibTrans" cxnId="{DBE91F73-A00D-4F74-9B2F-E813DE63312A}">
      <dgm:prSet/>
      <dgm:spPr/>
      <dgm:t>
        <a:bodyPr/>
        <a:lstStyle/>
        <a:p>
          <a:endParaRPr lang="en-US">
            <a:latin typeface="Arial Narrow" panose="020B0606020202030204" pitchFamily="34" charset="0"/>
          </a:endParaRPr>
        </a:p>
      </dgm:t>
    </dgm:pt>
    <dgm:pt modelId="{F5639AD0-5BEA-4A9E-8ECE-6978D40792C1}">
      <dgm:prSet custT="1"/>
      <dgm:spPr/>
      <dgm:t>
        <a:bodyPr/>
        <a:lstStyle/>
        <a:p>
          <a:r>
            <a:rPr lang="en-US" sz="1600" b="1" dirty="0">
              <a:latin typeface="Arial Narrow" panose="020B0606020202030204" pitchFamily="34" charset="0"/>
            </a:rPr>
            <a:t>Video Summaries</a:t>
          </a:r>
          <a:r>
            <a:rPr lang="en-US" sz="1600" dirty="0">
              <a:latin typeface="Arial Narrow" panose="020B0606020202030204" pitchFamily="34" charset="0"/>
            </a:rPr>
            <a:t>: Produce short video summaries where authors or experts explain the main findings and significance of their research. These videos can be used to reach audiences who prefer visual content.</a:t>
          </a:r>
        </a:p>
      </dgm:t>
    </dgm:pt>
    <dgm:pt modelId="{096F05C0-B1C2-4BAE-9A81-0B2393FFCAC0}" type="parTrans" cxnId="{FC96295F-AD9B-455F-8EFF-D16E4AD3849B}">
      <dgm:prSet/>
      <dgm:spPr/>
      <dgm:t>
        <a:bodyPr/>
        <a:lstStyle/>
        <a:p>
          <a:endParaRPr lang="en-US">
            <a:latin typeface="Arial Narrow" panose="020B0606020202030204" pitchFamily="34" charset="0"/>
          </a:endParaRPr>
        </a:p>
      </dgm:t>
    </dgm:pt>
    <dgm:pt modelId="{15EC7833-9A63-48F2-91D5-401EAA0F9D40}" type="sibTrans" cxnId="{FC96295F-AD9B-455F-8EFF-D16E4AD3849B}">
      <dgm:prSet/>
      <dgm:spPr/>
      <dgm:t>
        <a:bodyPr/>
        <a:lstStyle/>
        <a:p>
          <a:endParaRPr lang="en-US">
            <a:latin typeface="Arial Narrow" panose="020B0606020202030204" pitchFamily="34" charset="0"/>
          </a:endParaRPr>
        </a:p>
      </dgm:t>
    </dgm:pt>
    <dgm:pt modelId="{564F1CD2-3E80-4CCB-A40F-AF190848BBFF}">
      <dgm:prSet custT="1"/>
      <dgm:spPr/>
      <dgm:t>
        <a:bodyPr/>
        <a:lstStyle/>
        <a:p>
          <a:r>
            <a:rPr lang="en-US" sz="2000" b="1" dirty="0">
              <a:latin typeface="Arial Narrow" panose="020B0606020202030204" pitchFamily="34" charset="0"/>
            </a:rPr>
            <a:t>Example</a:t>
          </a:r>
          <a:r>
            <a:rPr lang="en-US" sz="2000" dirty="0">
              <a:latin typeface="Arial Narrow" panose="020B0606020202030204" pitchFamily="34" charset="0"/>
            </a:rPr>
            <a:t>:</a:t>
          </a:r>
        </a:p>
      </dgm:t>
    </dgm:pt>
    <dgm:pt modelId="{208B3617-71FE-489E-A45C-7155C886DA20}" type="parTrans" cxnId="{34A4AB95-6460-47A1-88E4-EC651B5AF957}">
      <dgm:prSet/>
      <dgm:spPr/>
      <dgm:t>
        <a:bodyPr/>
        <a:lstStyle/>
        <a:p>
          <a:endParaRPr lang="en-US">
            <a:latin typeface="Arial Narrow" panose="020B0606020202030204" pitchFamily="34" charset="0"/>
          </a:endParaRPr>
        </a:p>
      </dgm:t>
    </dgm:pt>
    <dgm:pt modelId="{DDB9E002-3423-469D-9038-7040A893E3DE}" type="sibTrans" cxnId="{34A4AB95-6460-47A1-88E4-EC651B5AF957}">
      <dgm:prSet/>
      <dgm:spPr/>
      <dgm:t>
        <a:bodyPr/>
        <a:lstStyle/>
        <a:p>
          <a:endParaRPr lang="en-US">
            <a:latin typeface="Arial Narrow" panose="020B0606020202030204" pitchFamily="34" charset="0"/>
          </a:endParaRPr>
        </a:p>
      </dgm:t>
    </dgm:pt>
    <dgm:pt modelId="{0999015B-3C97-4CE0-A7A5-289073B7F982}">
      <dgm:prSet custT="1"/>
      <dgm:spPr/>
      <dgm:t>
        <a:bodyPr/>
        <a:lstStyle/>
        <a:p>
          <a:r>
            <a:rPr lang="en-US" sz="2000" dirty="0">
              <a:latin typeface="Arial Narrow" panose="020B0606020202030204" pitchFamily="34" charset="0"/>
            </a:rPr>
            <a:t>A blog post could be titled "New Insights into Hypertension Management from Our Latest Study," an infographic might show "The Impact of Drug X on Blood Pressure: A Visual Guide," and a video summary could feature the lead author discussing the study's methodology and results.</a:t>
          </a:r>
        </a:p>
      </dgm:t>
    </dgm:pt>
    <dgm:pt modelId="{805414FF-D005-4A40-A2DF-1494FA66D12D}" type="parTrans" cxnId="{93DFF80E-F01A-412B-8BB3-5698CADCE0E3}">
      <dgm:prSet/>
      <dgm:spPr/>
      <dgm:t>
        <a:bodyPr/>
        <a:lstStyle/>
        <a:p>
          <a:endParaRPr lang="en-US"/>
        </a:p>
      </dgm:t>
    </dgm:pt>
    <dgm:pt modelId="{4797FB57-D17F-46A2-97FB-6A02308D80E7}" type="sibTrans" cxnId="{93DFF80E-F01A-412B-8BB3-5698CADCE0E3}">
      <dgm:prSet/>
      <dgm:spPr/>
      <dgm:t>
        <a:bodyPr/>
        <a:lstStyle/>
        <a:p>
          <a:endParaRPr lang="en-US"/>
        </a:p>
      </dgm:t>
    </dgm:pt>
    <dgm:pt modelId="{EAF09A6D-34FA-4922-9C73-B4049A48389A}" type="pres">
      <dgm:prSet presAssocID="{48BD3857-85C5-4E7D-B7D6-8CE03B0B8F52}" presName="vert0" presStyleCnt="0">
        <dgm:presLayoutVars>
          <dgm:dir/>
          <dgm:animOne val="branch"/>
          <dgm:animLvl val="lvl"/>
        </dgm:presLayoutVars>
      </dgm:prSet>
      <dgm:spPr/>
    </dgm:pt>
    <dgm:pt modelId="{291EE6F5-69D2-494F-9A62-58CF70DB09EE}" type="pres">
      <dgm:prSet presAssocID="{39CFB557-418E-4569-9D4B-FE8D969813CF}" presName="thickLine" presStyleLbl="alignNode1" presStyleIdx="0" presStyleCnt="1"/>
      <dgm:spPr/>
    </dgm:pt>
    <dgm:pt modelId="{2BEB6F9B-1C6C-4AE7-A6EE-2FFECAE43352}" type="pres">
      <dgm:prSet presAssocID="{39CFB557-418E-4569-9D4B-FE8D969813CF}" presName="horz1" presStyleCnt="0"/>
      <dgm:spPr/>
    </dgm:pt>
    <dgm:pt modelId="{536BC31D-19B2-4074-A134-66C219521B82}" type="pres">
      <dgm:prSet presAssocID="{39CFB557-418E-4569-9D4B-FE8D969813CF}" presName="tx1" presStyleLbl="revTx" presStyleIdx="0" presStyleCnt="8" custScaleX="147363"/>
      <dgm:spPr/>
    </dgm:pt>
    <dgm:pt modelId="{384D48B9-8B67-4DAA-B44C-96FC5F7C981D}" type="pres">
      <dgm:prSet presAssocID="{39CFB557-418E-4569-9D4B-FE8D969813CF}" presName="vert1" presStyleCnt="0"/>
      <dgm:spPr/>
    </dgm:pt>
    <dgm:pt modelId="{283D0E52-D75E-4CD5-950B-3061C59D0F88}" type="pres">
      <dgm:prSet presAssocID="{2E2CFB7E-60D7-4320-BF56-8A03638CC76E}" presName="vertSpace2a" presStyleCnt="0"/>
      <dgm:spPr/>
    </dgm:pt>
    <dgm:pt modelId="{D5AAD1B5-8DE1-4BBC-95B4-A249ACD42B50}" type="pres">
      <dgm:prSet presAssocID="{2E2CFB7E-60D7-4320-BF56-8A03638CC76E}" presName="horz2" presStyleCnt="0"/>
      <dgm:spPr/>
    </dgm:pt>
    <dgm:pt modelId="{FC6A3B40-B4A8-485B-9149-41B9A8E77C61}" type="pres">
      <dgm:prSet presAssocID="{2E2CFB7E-60D7-4320-BF56-8A03638CC76E}" presName="horzSpace2" presStyleCnt="0"/>
      <dgm:spPr/>
    </dgm:pt>
    <dgm:pt modelId="{1BDD07AA-E1AB-4553-92EF-D71D2C2EFF6D}" type="pres">
      <dgm:prSet presAssocID="{2E2CFB7E-60D7-4320-BF56-8A03638CC76E}" presName="tx2" presStyleLbl="revTx" presStyleIdx="1" presStyleCnt="8" custScaleX="237245" custScaleY="46824"/>
      <dgm:spPr/>
    </dgm:pt>
    <dgm:pt modelId="{F8A6E343-3233-4C37-A1E9-561BCC1B9256}" type="pres">
      <dgm:prSet presAssocID="{2E2CFB7E-60D7-4320-BF56-8A03638CC76E}" presName="vert2" presStyleCnt="0"/>
      <dgm:spPr/>
    </dgm:pt>
    <dgm:pt modelId="{E66C0FA3-68C3-4298-A1AD-511C4839CC78}" type="pres">
      <dgm:prSet presAssocID="{2E2CFB7E-60D7-4320-BF56-8A03638CC76E}" presName="thinLine2b" presStyleLbl="callout" presStyleIdx="0" presStyleCnt="5"/>
      <dgm:spPr/>
    </dgm:pt>
    <dgm:pt modelId="{419A0744-273F-41E7-887E-D3EAEE062064}" type="pres">
      <dgm:prSet presAssocID="{2E2CFB7E-60D7-4320-BF56-8A03638CC76E}" presName="vertSpace2b" presStyleCnt="0"/>
      <dgm:spPr/>
    </dgm:pt>
    <dgm:pt modelId="{0BFF49DD-5093-45B6-B07D-A19153E5433A}" type="pres">
      <dgm:prSet presAssocID="{140533D8-F99F-42C2-B6EA-FD1135D52B45}" presName="horz2" presStyleCnt="0"/>
      <dgm:spPr/>
    </dgm:pt>
    <dgm:pt modelId="{4F3EE44F-6708-4A3C-BE37-8916FA6C971C}" type="pres">
      <dgm:prSet presAssocID="{140533D8-F99F-42C2-B6EA-FD1135D52B45}" presName="horzSpace2" presStyleCnt="0"/>
      <dgm:spPr/>
    </dgm:pt>
    <dgm:pt modelId="{65891776-AFFC-41E4-A13E-5FCC52A44366}" type="pres">
      <dgm:prSet presAssocID="{140533D8-F99F-42C2-B6EA-FD1135D52B45}" presName="tx2" presStyleLbl="revTx" presStyleIdx="2" presStyleCnt="8" custScaleX="39972" custScaleY="119980" custLinFactNeighborY="-3248"/>
      <dgm:spPr/>
    </dgm:pt>
    <dgm:pt modelId="{800D63AB-D133-4E4F-8BC9-30190AD9F2EF}" type="pres">
      <dgm:prSet presAssocID="{140533D8-F99F-42C2-B6EA-FD1135D52B45}" presName="vert2" presStyleCnt="0"/>
      <dgm:spPr/>
    </dgm:pt>
    <dgm:pt modelId="{845E1E1C-E407-44D4-8E35-20E7F285AC77}" type="pres">
      <dgm:prSet presAssocID="{29F6AD91-61C4-448B-987D-40993629D52F}" presName="horz3" presStyleCnt="0"/>
      <dgm:spPr/>
    </dgm:pt>
    <dgm:pt modelId="{8870CCAE-1C8E-43C1-89F1-BB6E24EEA9B4}" type="pres">
      <dgm:prSet presAssocID="{29F6AD91-61C4-448B-987D-40993629D52F}" presName="horzSpace3" presStyleCnt="0"/>
      <dgm:spPr/>
    </dgm:pt>
    <dgm:pt modelId="{9DA05884-AA04-4A4E-BC3E-C91EB06C5484}" type="pres">
      <dgm:prSet presAssocID="{29F6AD91-61C4-448B-987D-40993629D52F}" presName="tx3" presStyleLbl="revTx" presStyleIdx="3" presStyleCnt="8" custScaleX="196950" custScaleY="154051" custLinFactNeighborY="-16614"/>
      <dgm:spPr/>
    </dgm:pt>
    <dgm:pt modelId="{29CE6DC9-C118-406E-9967-DDABC6213DB6}" type="pres">
      <dgm:prSet presAssocID="{29F6AD91-61C4-448B-987D-40993629D52F}" presName="vert3" presStyleCnt="0"/>
      <dgm:spPr/>
    </dgm:pt>
    <dgm:pt modelId="{5B8F745D-0000-4DB6-951A-A3B600849DAE}" type="pres">
      <dgm:prSet presAssocID="{2D2BCBDE-E4E4-40B5-A5C6-1BE79E55F329}" presName="thinLine3" presStyleLbl="callout" presStyleIdx="1" presStyleCnt="5"/>
      <dgm:spPr/>
    </dgm:pt>
    <dgm:pt modelId="{AC82FAF2-9A32-49A5-A8E7-777DB87C392D}" type="pres">
      <dgm:prSet presAssocID="{836D920C-03FF-4AD8-8267-CCE6634FFC67}" presName="horz3" presStyleCnt="0"/>
      <dgm:spPr/>
    </dgm:pt>
    <dgm:pt modelId="{58F81E35-CADC-45EE-B77A-94A2A72CE247}" type="pres">
      <dgm:prSet presAssocID="{836D920C-03FF-4AD8-8267-CCE6634FFC67}" presName="horzSpace3" presStyleCnt="0"/>
      <dgm:spPr/>
    </dgm:pt>
    <dgm:pt modelId="{DC42AB1F-88CA-4EA1-8A8F-6A606231EB82}" type="pres">
      <dgm:prSet presAssocID="{836D920C-03FF-4AD8-8267-CCE6634FFC67}" presName="tx3" presStyleLbl="revTx" presStyleIdx="4" presStyleCnt="8" custScaleX="203917" custScaleY="130686"/>
      <dgm:spPr/>
    </dgm:pt>
    <dgm:pt modelId="{C2A5CFC4-0AB8-4F8C-852A-1C99DAC98277}" type="pres">
      <dgm:prSet presAssocID="{836D920C-03FF-4AD8-8267-CCE6634FFC67}" presName="vert3" presStyleCnt="0"/>
      <dgm:spPr/>
    </dgm:pt>
    <dgm:pt modelId="{5C420B44-4CB1-45A8-9400-99EF2B5C91A4}" type="pres">
      <dgm:prSet presAssocID="{5EC96AED-B65C-46E3-AB4E-BD14A69E438B}" presName="thinLine3" presStyleLbl="callout" presStyleIdx="2" presStyleCnt="5"/>
      <dgm:spPr/>
    </dgm:pt>
    <dgm:pt modelId="{5896544C-E928-49DD-8982-582A353C474E}" type="pres">
      <dgm:prSet presAssocID="{F5639AD0-5BEA-4A9E-8ECE-6978D40792C1}" presName="horz3" presStyleCnt="0"/>
      <dgm:spPr/>
    </dgm:pt>
    <dgm:pt modelId="{94F267E6-20CF-4766-B3DA-C12D356490A7}" type="pres">
      <dgm:prSet presAssocID="{F5639AD0-5BEA-4A9E-8ECE-6978D40792C1}" presName="horzSpace3" presStyleCnt="0"/>
      <dgm:spPr/>
    </dgm:pt>
    <dgm:pt modelId="{3CEB049D-56BE-4BA1-B09A-72F57DE1C398}" type="pres">
      <dgm:prSet presAssocID="{F5639AD0-5BEA-4A9E-8ECE-6978D40792C1}" presName="tx3" presStyleLbl="revTx" presStyleIdx="5" presStyleCnt="8" custScaleX="205341"/>
      <dgm:spPr/>
    </dgm:pt>
    <dgm:pt modelId="{7091F4C0-7010-43DB-A5A3-0F445C8C0F55}" type="pres">
      <dgm:prSet presAssocID="{F5639AD0-5BEA-4A9E-8ECE-6978D40792C1}" presName="vert3" presStyleCnt="0"/>
      <dgm:spPr/>
    </dgm:pt>
    <dgm:pt modelId="{F57B4CE8-D313-4D0B-9282-5D8632E026F5}" type="pres">
      <dgm:prSet presAssocID="{140533D8-F99F-42C2-B6EA-FD1135D52B45}" presName="thinLine2b" presStyleLbl="callout" presStyleIdx="3" presStyleCnt="5"/>
      <dgm:spPr/>
    </dgm:pt>
    <dgm:pt modelId="{66E52403-FDC9-4C06-A52D-2F8E15EB1B48}" type="pres">
      <dgm:prSet presAssocID="{140533D8-F99F-42C2-B6EA-FD1135D52B45}" presName="vertSpace2b" presStyleCnt="0"/>
      <dgm:spPr/>
    </dgm:pt>
    <dgm:pt modelId="{6B62E772-8075-47CD-ACFE-285782882560}" type="pres">
      <dgm:prSet presAssocID="{564F1CD2-3E80-4CCB-A40F-AF190848BBFF}" presName="horz2" presStyleCnt="0"/>
      <dgm:spPr/>
    </dgm:pt>
    <dgm:pt modelId="{A5EFDB6B-5AC4-4B9E-A62D-A3BD25BF4EC3}" type="pres">
      <dgm:prSet presAssocID="{564F1CD2-3E80-4CCB-A40F-AF190848BBFF}" presName="horzSpace2" presStyleCnt="0"/>
      <dgm:spPr/>
    </dgm:pt>
    <dgm:pt modelId="{653818CF-4028-4A01-BE83-3A69D407C3C4}" type="pres">
      <dgm:prSet presAssocID="{564F1CD2-3E80-4CCB-A40F-AF190848BBFF}" presName="tx2" presStyleLbl="revTx" presStyleIdx="6" presStyleCnt="8" custScaleX="39903"/>
      <dgm:spPr/>
    </dgm:pt>
    <dgm:pt modelId="{7969B6FB-0C1D-4C0C-9FD7-608A68DFE4B7}" type="pres">
      <dgm:prSet presAssocID="{564F1CD2-3E80-4CCB-A40F-AF190848BBFF}" presName="vert2" presStyleCnt="0"/>
      <dgm:spPr/>
    </dgm:pt>
    <dgm:pt modelId="{4D1970AD-B1B7-41A2-9D58-2E02B4248916}" type="pres">
      <dgm:prSet presAssocID="{0999015B-3C97-4CE0-A7A5-289073B7F982}" presName="horz3" presStyleCnt="0"/>
      <dgm:spPr/>
    </dgm:pt>
    <dgm:pt modelId="{AA059643-ECC0-4E44-AAA2-E76438404BB9}" type="pres">
      <dgm:prSet presAssocID="{0999015B-3C97-4CE0-A7A5-289073B7F982}" presName="horzSpace3" presStyleCnt="0"/>
      <dgm:spPr/>
    </dgm:pt>
    <dgm:pt modelId="{424B41B5-95C2-4514-8D2E-7C1BAB6DF497}" type="pres">
      <dgm:prSet presAssocID="{0999015B-3C97-4CE0-A7A5-289073B7F982}" presName="tx3" presStyleLbl="revTx" presStyleIdx="7" presStyleCnt="8" custScaleX="188171"/>
      <dgm:spPr/>
    </dgm:pt>
    <dgm:pt modelId="{DE0ABA4C-68D1-421D-9544-872C40EB0692}" type="pres">
      <dgm:prSet presAssocID="{0999015B-3C97-4CE0-A7A5-289073B7F982}" presName="vert3" presStyleCnt="0"/>
      <dgm:spPr/>
    </dgm:pt>
    <dgm:pt modelId="{0F31EA7E-9247-480E-AD7F-5588ABDB6230}" type="pres">
      <dgm:prSet presAssocID="{564F1CD2-3E80-4CCB-A40F-AF190848BBFF}" presName="thinLine2b" presStyleLbl="callout" presStyleIdx="4" presStyleCnt="5"/>
      <dgm:spPr/>
    </dgm:pt>
    <dgm:pt modelId="{0ED6697F-8D6E-4B4B-8497-698E9B7F99FE}" type="pres">
      <dgm:prSet presAssocID="{564F1CD2-3E80-4CCB-A40F-AF190848BBFF}" presName="vertSpace2b" presStyleCnt="0"/>
      <dgm:spPr/>
    </dgm:pt>
  </dgm:ptLst>
  <dgm:cxnLst>
    <dgm:cxn modelId="{93DFF80E-F01A-412B-8BB3-5698CADCE0E3}" srcId="{564F1CD2-3E80-4CCB-A40F-AF190848BBFF}" destId="{0999015B-3C97-4CE0-A7A5-289073B7F982}" srcOrd="0" destOrd="0" parTransId="{805414FF-D005-4A40-A2DF-1494FA66D12D}" sibTransId="{4797FB57-D17F-46A2-97FB-6A02308D80E7}"/>
    <dgm:cxn modelId="{D7521111-A659-45A1-98EB-38C9C45DF492}" srcId="{39CFB557-418E-4569-9D4B-FE8D969813CF}" destId="{140533D8-F99F-42C2-B6EA-FD1135D52B45}" srcOrd="1" destOrd="0" parTransId="{F410A8F3-5C33-4F4A-B18C-AA0BBB0346C7}" sibTransId="{AD5F02D5-FE8E-461D-90E7-0DB09B289D2C}"/>
    <dgm:cxn modelId="{6611CC12-38E5-443A-A09B-F8DB73D3AEE2}" type="presOf" srcId="{564F1CD2-3E80-4CCB-A40F-AF190848BBFF}" destId="{653818CF-4028-4A01-BE83-3A69D407C3C4}" srcOrd="0" destOrd="0" presId="urn:microsoft.com/office/officeart/2008/layout/LinedList"/>
    <dgm:cxn modelId="{ED7E471A-AFCD-4C1B-9847-547355B403A4}" type="presOf" srcId="{0999015B-3C97-4CE0-A7A5-289073B7F982}" destId="{424B41B5-95C2-4514-8D2E-7C1BAB6DF497}" srcOrd="0" destOrd="0" presId="urn:microsoft.com/office/officeart/2008/layout/LinedList"/>
    <dgm:cxn modelId="{9F99121C-0D38-4955-A20B-11DDE714A042}" srcId="{48BD3857-85C5-4E7D-B7D6-8CE03B0B8F52}" destId="{39CFB557-418E-4569-9D4B-FE8D969813CF}" srcOrd="0" destOrd="0" parTransId="{99541755-300D-4633-8238-697E8CD9ED26}" sibTransId="{02C62E88-429E-480E-86D4-31285C1E85D2}"/>
    <dgm:cxn modelId="{D049F030-E880-414E-B38F-8BE75954FC6B}" type="presOf" srcId="{39CFB557-418E-4569-9D4B-FE8D969813CF}" destId="{536BC31D-19B2-4074-A134-66C219521B82}" srcOrd="0" destOrd="0" presId="urn:microsoft.com/office/officeart/2008/layout/LinedList"/>
    <dgm:cxn modelId="{FC96295F-AD9B-455F-8EFF-D16E4AD3849B}" srcId="{140533D8-F99F-42C2-B6EA-FD1135D52B45}" destId="{F5639AD0-5BEA-4A9E-8ECE-6978D40792C1}" srcOrd="2" destOrd="0" parTransId="{096F05C0-B1C2-4BAE-9A81-0B2393FFCAC0}" sibTransId="{15EC7833-9A63-48F2-91D5-401EAA0F9D40}"/>
    <dgm:cxn modelId="{1C530A42-3C39-40E7-93AD-405900633184}" srcId="{140533D8-F99F-42C2-B6EA-FD1135D52B45}" destId="{29F6AD91-61C4-448B-987D-40993629D52F}" srcOrd="0" destOrd="0" parTransId="{4948DF10-8025-4AAD-8093-6D23A4B3648D}" sibTransId="{2D2BCBDE-E4E4-40B5-A5C6-1BE79E55F329}"/>
    <dgm:cxn modelId="{401D194C-BA47-4161-BDF7-73A5FB8E86C6}" srcId="{39CFB557-418E-4569-9D4B-FE8D969813CF}" destId="{2E2CFB7E-60D7-4320-BF56-8A03638CC76E}" srcOrd="0" destOrd="0" parTransId="{95A09D1B-D517-46DA-9141-D50272118BC2}" sibTransId="{C87BD267-1F21-4C99-89B7-11C3C648B1D5}"/>
    <dgm:cxn modelId="{1BFFE571-ADAE-4E69-BD48-532FCB5F6423}" type="presOf" srcId="{836D920C-03FF-4AD8-8267-CCE6634FFC67}" destId="{DC42AB1F-88CA-4EA1-8A8F-6A606231EB82}" srcOrd="0" destOrd="0" presId="urn:microsoft.com/office/officeart/2008/layout/LinedList"/>
    <dgm:cxn modelId="{02314272-C6B2-4C62-97E0-8C488AF7606E}" type="presOf" srcId="{F5639AD0-5BEA-4A9E-8ECE-6978D40792C1}" destId="{3CEB049D-56BE-4BA1-B09A-72F57DE1C398}" srcOrd="0" destOrd="0" presId="urn:microsoft.com/office/officeart/2008/layout/LinedList"/>
    <dgm:cxn modelId="{DBE91F73-A00D-4F74-9B2F-E813DE63312A}" srcId="{140533D8-F99F-42C2-B6EA-FD1135D52B45}" destId="{836D920C-03FF-4AD8-8267-CCE6634FFC67}" srcOrd="1" destOrd="0" parTransId="{BB38BA9C-0CF2-4F6A-A66A-DEE298250977}" sibTransId="{5EC96AED-B65C-46E3-AB4E-BD14A69E438B}"/>
    <dgm:cxn modelId="{CE8F537F-3D0F-46B0-909F-14DA4D0419B0}" type="presOf" srcId="{48BD3857-85C5-4E7D-B7D6-8CE03B0B8F52}" destId="{EAF09A6D-34FA-4922-9C73-B4049A48389A}" srcOrd="0" destOrd="0" presId="urn:microsoft.com/office/officeart/2008/layout/LinedList"/>
    <dgm:cxn modelId="{34A4AB95-6460-47A1-88E4-EC651B5AF957}" srcId="{39CFB557-418E-4569-9D4B-FE8D969813CF}" destId="{564F1CD2-3E80-4CCB-A40F-AF190848BBFF}" srcOrd="2" destOrd="0" parTransId="{208B3617-71FE-489E-A45C-7155C886DA20}" sibTransId="{DDB9E002-3423-469D-9038-7040A893E3DE}"/>
    <dgm:cxn modelId="{982EEB97-8244-4E23-AFD0-39DA0DF50656}" type="presOf" srcId="{2E2CFB7E-60D7-4320-BF56-8A03638CC76E}" destId="{1BDD07AA-E1AB-4553-92EF-D71D2C2EFF6D}" srcOrd="0" destOrd="0" presId="urn:microsoft.com/office/officeart/2008/layout/LinedList"/>
    <dgm:cxn modelId="{B9D357AA-7742-4966-B188-C64F74C34C22}" type="presOf" srcId="{140533D8-F99F-42C2-B6EA-FD1135D52B45}" destId="{65891776-AFFC-41E4-A13E-5FCC52A44366}" srcOrd="0" destOrd="0" presId="urn:microsoft.com/office/officeart/2008/layout/LinedList"/>
    <dgm:cxn modelId="{F2415ADF-32AB-420E-82B4-52490BD79A96}" type="presOf" srcId="{29F6AD91-61C4-448B-987D-40993629D52F}" destId="{9DA05884-AA04-4A4E-BC3E-C91EB06C5484}" srcOrd="0" destOrd="0" presId="urn:microsoft.com/office/officeart/2008/layout/LinedList"/>
    <dgm:cxn modelId="{4B8A8DB0-AE5B-4990-8BBA-7FFCE8B346E4}" type="presParOf" srcId="{EAF09A6D-34FA-4922-9C73-B4049A48389A}" destId="{291EE6F5-69D2-494F-9A62-58CF70DB09EE}" srcOrd="0" destOrd="0" presId="urn:microsoft.com/office/officeart/2008/layout/LinedList"/>
    <dgm:cxn modelId="{C93CE571-4B52-4D89-AD88-BB72A37A173D}" type="presParOf" srcId="{EAF09A6D-34FA-4922-9C73-B4049A48389A}" destId="{2BEB6F9B-1C6C-4AE7-A6EE-2FFECAE43352}" srcOrd="1" destOrd="0" presId="urn:microsoft.com/office/officeart/2008/layout/LinedList"/>
    <dgm:cxn modelId="{64FF1D93-DD46-4EB6-972C-BE819042B79E}" type="presParOf" srcId="{2BEB6F9B-1C6C-4AE7-A6EE-2FFECAE43352}" destId="{536BC31D-19B2-4074-A134-66C219521B82}" srcOrd="0" destOrd="0" presId="urn:microsoft.com/office/officeart/2008/layout/LinedList"/>
    <dgm:cxn modelId="{83E41FDD-73CA-45E1-9EAD-9BF15F0F5698}" type="presParOf" srcId="{2BEB6F9B-1C6C-4AE7-A6EE-2FFECAE43352}" destId="{384D48B9-8B67-4DAA-B44C-96FC5F7C981D}" srcOrd="1" destOrd="0" presId="urn:microsoft.com/office/officeart/2008/layout/LinedList"/>
    <dgm:cxn modelId="{1E47A3BE-7E46-4FB0-8722-1D403A295C2C}" type="presParOf" srcId="{384D48B9-8B67-4DAA-B44C-96FC5F7C981D}" destId="{283D0E52-D75E-4CD5-950B-3061C59D0F88}" srcOrd="0" destOrd="0" presId="urn:microsoft.com/office/officeart/2008/layout/LinedList"/>
    <dgm:cxn modelId="{65FBC575-7D40-4156-A5DB-74AEC69928AE}" type="presParOf" srcId="{384D48B9-8B67-4DAA-B44C-96FC5F7C981D}" destId="{D5AAD1B5-8DE1-4BBC-95B4-A249ACD42B50}" srcOrd="1" destOrd="0" presId="urn:microsoft.com/office/officeart/2008/layout/LinedList"/>
    <dgm:cxn modelId="{72F9345E-970D-4D9C-B09F-49E9EB5F9CDA}" type="presParOf" srcId="{D5AAD1B5-8DE1-4BBC-95B4-A249ACD42B50}" destId="{FC6A3B40-B4A8-485B-9149-41B9A8E77C61}" srcOrd="0" destOrd="0" presId="urn:microsoft.com/office/officeart/2008/layout/LinedList"/>
    <dgm:cxn modelId="{7BC84805-5071-40AF-A632-11E9744EBA58}" type="presParOf" srcId="{D5AAD1B5-8DE1-4BBC-95B4-A249ACD42B50}" destId="{1BDD07AA-E1AB-4553-92EF-D71D2C2EFF6D}" srcOrd="1" destOrd="0" presId="urn:microsoft.com/office/officeart/2008/layout/LinedList"/>
    <dgm:cxn modelId="{C7A6C4A4-84FC-425E-9A4E-27F3EC807362}" type="presParOf" srcId="{D5AAD1B5-8DE1-4BBC-95B4-A249ACD42B50}" destId="{F8A6E343-3233-4C37-A1E9-561BCC1B9256}" srcOrd="2" destOrd="0" presId="urn:microsoft.com/office/officeart/2008/layout/LinedList"/>
    <dgm:cxn modelId="{2E3918E4-5707-4FB1-9FDE-35B70025F62E}" type="presParOf" srcId="{384D48B9-8B67-4DAA-B44C-96FC5F7C981D}" destId="{E66C0FA3-68C3-4298-A1AD-511C4839CC78}" srcOrd="2" destOrd="0" presId="urn:microsoft.com/office/officeart/2008/layout/LinedList"/>
    <dgm:cxn modelId="{EA526366-DC6A-4432-92D3-338CC040AEF4}" type="presParOf" srcId="{384D48B9-8B67-4DAA-B44C-96FC5F7C981D}" destId="{419A0744-273F-41E7-887E-D3EAEE062064}" srcOrd="3" destOrd="0" presId="urn:microsoft.com/office/officeart/2008/layout/LinedList"/>
    <dgm:cxn modelId="{E941419B-9C32-458F-821A-7150C21E81D1}" type="presParOf" srcId="{384D48B9-8B67-4DAA-B44C-96FC5F7C981D}" destId="{0BFF49DD-5093-45B6-B07D-A19153E5433A}" srcOrd="4" destOrd="0" presId="urn:microsoft.com/office/officeart/2008/layout/LinedList"/>
    <dgm:cxn modelId="{B992C6AA-404C-48B1-9BB3-308E93E95D88}" type="presParOf" srcId="{0BFF49DD-5093-45B6-B07D-A19153E5433A}" destId="{4F3EE44F-6708-4A3C-BE37-8916FA6C971C}" srcOrd="0" destOrd="0" presId="urn:microsoft.com/office/officeart/2008/layout/LinedList"/>
    <dgm:cxn modelId="{2AAC75D9-3662-4CB3-A4EB-04E6FFB1E87E}" type="presParOf" srcId="{0BFF49DD-5093-45B6-B07D-A19153E5433A}" destId="{65891776-AFFC-41E4-A13E-5FCC52A44366}" srcOrd="1" destOrd="0" presId="urn:microsoft.com/office/officeart/2008/layout/LinedList"/>
    <dgm:cxn modelId="{233A50A9-D9A7-4594-8F87-0C906D81E7F4}" type="presParOf" srcId="{0BFF49DD-5093-45B6-B07D-A19153E5433A}" destId="{800D63AB-D133-4E4F-8BC9-30190AD9F2EF}" srcOrd="2" destOrd="0" presId="urn:microsoft.com/office/officeart/2008/layout/LinedList"/>
    <dgm:cxn modelId="{A7272EA4-3D94-4D2F-8E7D-43C9219FCF45}" type="presParOf" srcId="{800D63AB-D133-4E4F-8BC9-30190AD9F2EF}" destId="{845E1E1C-E407-44D4-8E35-20E7F285AC77}" srcOrd="0" destOrd="0" presId="urn:microsoft.com/office/officeart/2008/layout/LinedList"/>
    <dgm:cxn modelId="{1F55082B-CCEB-4FAB-94CA-ADE93FD78AF6}" type="presParOf" srcId="{845E1E1C-E407-44D4-8E35-20E7F285AC77}" destId="{8870CCAE-1C8E-43C1-89F1-BB6E24EEA9B4}" srcOrd="0" destOrd="0" presId="urn:microsoft.com/office/officeart/2008/layout/LinedList"/>
    <dgm:cxn modelId="{115F4043-B073-4066-856C-A378AEFFD556}" type="presParOf" srcId="{845E1E1C-E407-44D4-8E35-20E7F285AC77}" destId="{9DA05884-AA04-4A4E-BC3E-C91EB06C5484}" srcOrd="1" destOrd="0" presId="urn:microsoft.com/office/officeart/2008/layout/LinedList"/>
    <dgm:cxn modelId="{A541B8BA-7E21-4204-BFE8-ED9C3F0E04CE}" type="presParOf" srcId="{845E1E1C-E407-44D4-8E35-20E7F285AC77}" destId="{29CE6DC9-C118-406E-9967-DDABC6213DB6}" srcOrd="2" destOrd="0" presId="urn:microsoft.com/office/officeart/2008/layout/LinedList"/>
    <dgm:cxn modelId="{D354B99F-836D-4E42-AFAB-60F072CD0E07}" type="presParOf" srcId="{800D63AB-D133-4E4F-8BC9-30190AD9F2EF}" destId="{5B8F745D-0000-4DB6-951A-A3B600849DAE}" srcOrd="1" destOrd="0" presId="urn:microsoft.com/office/officeart/2008/layout/LinedList"/>
    <dgm:cxn modelId="{1BF6D4C4-948B-4061-A084-B37AB286AD28}" type="presParOf" srcId="{800D63AB-D133-4E4F-8BC9-30190AD9F2EF}" destId="{AC82FAF2-9A32-49A5-A8E7-777DB87C392D}" srcOrd="2" destOrd="0" presId="urn:microsoft.com/office/officeart/2008/layout/LinedList"/>
    <dgm:cxn modelId="{43B81E9B-3311-4AD2-B076-BE8805CB2F79}" type="presParOf" srcId="{AC82FAF2-9A32-49A5-A8E7-777DB87C392D}" destId="{58F81E35-CADC-45EE-B77A-94A2A72CE247}" srcOrd="0" destOrd="0" presId="urn:microsoft.com/office/officeart/2008/layout/LinedList"/>
    <dgm:cxn modelId="{68032641-8E65-4258-878A-BD3DF0787C18}" type="presParOf" srcId="{AC82FAF2-9A32-49A5-A8E7-777DB87C392D}" destId="{DC42AB1F-88CA-4EA1-8A8F-6A606231EB82}" srcOrd="1" destOrd="0" presId="urn:microsoft.com/office/officeart/2008/layout/LinedList"/>
    <dgm:cxn modelId="{FF69B00D-B556-441B-84DD-1EA71801AD85}" type="presParOf" srcId="{AC82FAF2-9A32-49A5-A8E7-777DB87C392D}" destId="{C2A5CFC4-0AB8-4F8C-852A-1C99DAC98277}" srcOrd="2" destOrd="0" presId="urn:microsoft.com/office/officeart/2008/layout/LinedList"/>
    <dgm:cxn modelId="{2FF94C67-CA26-49FB-86A2-649D85970096}" type="presParOf" srcId="{800D63AB-D133-4E4F-8BC9-30190AD9F2EF}" destId="{5C420B44-4CB1-45A8-9400-99EF2B5C91A4}" srcOrd="3" destOrd="0" presId="urn:microsoft.com/office/officeart/2008/layout/LinedList"/>
    <dgm:cxn modelId="{49ACBE58-8008-473D-AB25-030A2B0EB213}" type="presParOf" srcId="{800D63AB-D133-4E4F-8BC9-30190AD9F2EF}" destId="{5896544C-E928-49DD-8982-582A353C474E}" srcOrd="4" destOrd="0" presId="urn:microsoft.com/office/officeart/2008/layout/LinedList"/>
    <dgm:cxn modelId="{4064D598-F7F9-438D-A798-69E01D4ACEAF}" type="presParOf" srcId="{5896544C-E928-49DD-8982-582A353C474E}" destId="{94F267E6-20CF-4766-B3DA-C12D356490A7}" srcOrd="0" destOrd="0" presId="urn:microsoft.com/office/officeart/2008/layout/LinedList"/>
    <dgm:cxn modelId="{3F753533-7E3D-468A-89AC-F21BD7BCB864}" type="presParOf" srcId="{5896544C-E928-49DD-8982-582A353C474E}" destId="{3CEB049D-56BE-4BA1-B09A-72F57DE1C398}" srcOrd="1" destOrd="0" presId="urn:microsoft.com/office/officeart/2008/layout/LinedList"/>
    <dgm:cxn modelId="{6D0AAF20-CA65-4BF5-820B-F4AA9F662624}" type="presParOf" srcId="{5896544C-E928-49DD-8982-582A353C474E}" destId="{7091F4C0-7010-43DB-A5A3-0F445C8C0F55}" srcOrd="2" destOrd="0" presId="urn:microsoft.com/office/officeart/2008/layout/LinedList"/>
    <dgm:cxn modelId="{9A1A86FD-A988-47C3-BEE2-03FC6E070205}" type="presParOf" srcId="{384D48B9-8B67-4DAA-B44C-96FC5F7C981D}" destId="{F57B4CE8-D313-4D0B-9282-5D8632E026F5}" srcOrd="5" destOrd="0" presId="urn:microsoft.com/office/officeart/2008/layout/LinedList"/>
    <dgm:cxn modelId="{6E9A74B7-C703-4043-9EB0-C123DEE345B7}" type="presParOf" srcId="{384D48B9-8B67-4DAA-B44C-96FC5F7C981D}" destId="{66E52403-FDC9-4C06-A52D-2F8E15EB1B48}" srcOrd="6" destOrd="0" presId="urn:microsoft.com/office/officeart/2008/layout/LinedList"/>
    <dgm:cxn modelId="{29312701-218C-4CC5-805E-97E80E7BCB36}" type="presParOf" srcId="{384D48B9-8B67-4DAA-B44C-96FC5F7C981D}" destId="{6B62E772-8075-47CD-ACFE-285782882560}" srcOrd="7" destOrd="0" presId="urn:microsoft.com/office/officeart/2008/layout/LinedList"/>
    <dgm:cxn modelId="{3E83B860-B39E-4EA4-8706-34CA39C9FE72}" type="presParOf" srcId="{6B62E772-8075-47CD-ACFE-285782882560}" destId="{A5EFDB6B-5AC4-4B9E-A62D-A3BD25BF4EC3}" srcOrd="0" destOrd="0" presId="urn:microsoft.com/office/officeart/2008/layout/LinedList"/>
    <dgm:cxn modelId="{6F4831E0-FACB-49AA-96AC-9AC837C6000F}" type="presParOf" srcId="{6B62E772-8075-47CD-ACFE-285782882560}" destId="{653818CF-4028-4A01-BE83-3A69D407C3C4}" srcOrd="1" destOrd="0" presId="urn:microsoft.com/office/officeart/2008/layout/LinedList"/>
    <dgm:cxn modelId="{D5CF1C94-00A6-4659-9BF6-097CD6F4D77F}" type="presParOf" srcId="{6B62E772-8075-47CD-ACFE-285782882560}" destId="{7969B6FB-0C1D-4C0C-9FD7-608A68DFE4B7}" srcOrd="2" destOrd="0" presId="urn:microsoft.com/office/officeart/2008/layout/LinedList"/>
    <dgm:cxn modelId="{D3ECBA8B-C17B-411E-AB10-F5EA10559BF0}" type="presParOf" srcId="{7969B6FB-0C1D-4C0C-9FD7-608A68DFE4B7}" destId="{4D1970AD-B1B7-41A2-9D58-2E02B4248916}" srcOrd="0" destOrd="0" presId="urn:microsoft.com/office/officeart/2008/layout/LinedList"/>
    <dgm:cxn modelId="{418D4F0A-C2CE-4947-B8E4-39EA745F2365}" type="presParOf" srcId="{4D1970AD-B1B7-41A2-9D58-2E02B4248916}" destId="{AA059643-ECC0-4E44-AAA2-E76438404BB9}" srcOrd="0" destOrd="0" presId="urn:microsoft.com/office/officeart/2008/layout/LinedList"/>
    <dgm:cxn modelId="{ED7B155F-13FB-43CE-8456-0AE09A4AA26F}" type="presParOf" srcId="{4D1970AD-B1B7-41A2-9D58-2E02B4248916}" destId="{424B41B5-95C2-4514-8D2E-7C1BAB6DF497}" srcOrd="1" destOrd="0" presId="urn:microsoft.com/office/officeart/2008/layout/LinedList"/>
    <dgm:cxn modelId="{98C1F746-035E-4DBD-AE27-1372A4EADECA}" type="presParOf" srcId="{4D1970AD-B1B7-41A2-9D58-2E02B4248916}" destId="{DE0ABA4C-68D1-421D-9544-872C40EB0692}" srcOrd="2" destOrd="0" presId="urn:microsoft.com/office/officeart/2008/layout/LinedList"/>
    <dgm:cxn modelId="{891C1C2B-38D3-4CF0-96A9-79930DEE12EC}" type="presParOf" srcId="{384D48B9-8B67-4DAA-B44C-96FC5F7C981D}" destId="{0F31EA7E-9247-480E-AD7F-5588ABDB6230}" srcOrd="8" destOrd="0" presId="urn:microsoft.com/office/officeart/2008/layout/LinedList"/>
    <dgm:cxn modelId="{DFA88B88-F721-4B90-B912-36D5F350FC98}" type="presParOf" srcId="{384D48B9-8B67-4DAA-B44C-96FC5F7C981D}" destId="{0ED6697F-8D6E-4B4B-8497-698E9B7F99FE}"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24C32F-A467-48CB-A125-D36F17947128}" type="doc">
      <dgm:prSet loTypeId="urn:microsoft.com/office/officeart/2005/8/layout/hList6" loCatId="list" qsTypeId="urn:microsoft.com/office/officeart/2005/8/quickstyle/3d1" qsCatId="3D" csTypeId="urn:microsoft.com/office/officeart/2005/8/colors/colorful1" csCatId="colorful" phldr="1"/>
      <dgm:spPr/>
      <dgm:t>
        <a:bodyPr/>
        <a:lstStyle/>
        <a:p>
          <a:endParaRPr lang="en-US"/>
        </a:p>
      </dgm:t>
    </dgm:pt>
    <dgm:pt modelId="{4E9DA367-9EE7-48E3-9076-ED67476CC603}">
      <dgm:prSet phldrT="[Text]" custT="1"/>
      <dgm:spPr/>
      <dgm:t>
        <a:bodyPr/>
        <a:lstStyle/>
        <a:p>
          <a:r>
            <a:rPr lang="en-US" sz="2400" b="1">
              <a:latin typeface="Arial Narrow" panose="020B0606020202030204" pitchFamily="34" charset="0"/>
            </a:rPr>
            <a:t>Search Engine Optimization (SEO) </a:t>
          </a:r>
          <a:r>
            <a:rPr lang="en-US" sz="2400">
              <a:latin typeface="Arial Narrow" panose="020B0606020202030204" pitchFamily="34" charset="0"/>
            </a:rPr>
            <a:t>is the process of improving a website or web page's visibility and ranking on search engine results pages (SERPs) to increase organic (non-paid) traffic. </a:t>
          </a:r>
          <a:endParaRPr lang="en-US" sz="2400" dirty="0"/>
        </a:p>
      </dgm:t>
    </dgm:pt>
    <dgm:pt modelId="{E4CE0F30-A702-445E-8BD7-0A3005418F46}" type="parTrans" cxnId="{D0804F57-B68D-4E15-BFF2-7F4C045BFACA}">
      <dgm:prSet/>
      <dgm:spPr/>
      <dgm:t>
        <a:bodyPr/>
        <a:lstStyle/>
        <a:p>
          <a:endParaRPr lang="en-US" sz="2000">
            <a:solidFill>
              <a:schemeClr val="tx1"/>
            </a:solidFill>
          </a:endParaRPr>
        </a:p>
      </dgm:t>
    </dgm:pt>
    <dgm:pt modelId="{8CE4CA3B-9243-4957-A993-4BAF376F6B65}" type="sibTrans" cxnId="{D0804F57-B68D-4E15-BFF2-7F4C045BFACA}">
      <dgm:prSet/>
      <dgm:spPr/>
      <dgm:t>
        <a:bodyPr/>
        <a:lstStyle/>
        <a:p>
          <a:endParaRPr lang="en-US" sz="2000">
            <a:solidFill>
              <a:schemeClr val="tx1"/>
            </a:solidFill>
          </a:endParaRPr>
        </a:p>
      </dgm:t>
    </dgm:pt>
    <dgm:pt modelId="{E11EBEB9-6C4E-459A-A6E8-C6217515566D}">
      <dgm:prSet custT="1"/>
      <dgm:spPr/>
      <dgm:t>
        <a:bodyPr/>
        <a:lstStyle/>
        <a:p>
          <a:r>
            <a:rPr lang="en-US" sz="2400" dirty="0">
              <a:latin typeface="Arial Narrow" panose="020B0606020202030204" pitchFamily="34" charset="0"/>
            </a:rPr>
            <a:t>SEO involves various strategies, techniques, and tactics aimed at making a site more attractive to search engines like Google, Bing, and Yahoo. </a:t>
          </a:r>
        </a:p>
      </dgm:t>
    </dgm:pt>
    <dgm:pt modelId="{849A1F21-8EAB-4954-9770-109AD21C4CC0}" type="parTrans" cxnId="{77265E9D-F31A-479A-891A-FDB24BB69AFE}">
      <dgm:prSet/>
      <dgm:spPr/>
      <dgm:t>
        <a:bodyPr/>
        <a:lstStyle/>
        <a:p>
          <a:endParaRPr lang="en-US" sz="2000">
            <a:solidFill>
              <a:schemeClr val="tx1"/>
            </a:solidFill>
          </a:endParaRPr>
        </a:p>
      </dgm:t>
    </dgm:pt>
    <dgm:pt modelId="{700626A4-78AB-4C9E-B655-5DC0AB0625D6}" type="sibTrans" cxnId="{77265E9D-F31A-479A-891A-FDB24BB69AFE}">
      <dgm:prSet/>
      <dgm:spPr/>
      <dgm:t>
        <a:bodyPr/>
        <a:lstStyle/>
        <a:p>
          <a:endParaRPr lang="en-US" sz="2000">
            <a:solidFill>
              <a:schemeClr val="tx1"/>
            </a:solidFill>
          </a:endParaRPr>
        </a:p>
      </dgm:t>
    </dgm:pt>
    <dgm:pt modelId="{A6764293-3A96-4D75-AE78-CEDC4ADD9F6F}">
      <dgm:prSet custT="1"/>
      <dgm:spPr/>
      <dgm:t>
        <a:bodyPr/>
        <a:lstStyle/>
        <a:p>
          <a:r>
            <a:rPr lang="en-US" sz="2400">
              <a:latin typeface="Arial Narrow" panose="020B0606020202030204" pitchFamily="34" charset="0"/>
            </a:rPr>
            <a:t>Key components and concepts of SEO include:</a:t>
          </a:r>
          <a:endParaRPr lang="en-US" sz="2400" dirty="0">
            <a:latin typeface="Arial Narrow" panose="020B0606020202030204" pitchFamily="34" charset="0"/>
          </a:endParaRPr>
        </a:p>
      </dgm:t>
    </dgm:pt>
    <dgm:pt modelId="{8D696681-F276-4A63-BDC3-155B0C59A1D1}" type="parTrans" cxnId="{EC265001-0D02-455A-9DEA-480454FA81E3}">
      <dgm:prSet/>
      <dgm:spPr/>
      <dgm:t>
        <a:bodyPr/>
        <a:lstStyle/>
        <a:p>
          <a:endParaRPr lang="en-US" sz="2000">
            <a:solidFill>
              <a:schemeClr val="tx1"/>
            </a:solidFill>
          </a:endParaRPr>
        </a:p>
      </dgm:t>
    </dgm:pt>
    <dgm:pt modelId="{988F9F26-8FB5-4988-B149-B6D4B4B2DB0B}" type="sibTrans" cxnId="{EC265001-0D02-455A-9DEA-480454FA81E3}">
      <dgm:prSet/>
      <dgm:spPr/>
      <dgm:t>
        <a:bodyPr/>
        <a:lstStyle/>
        <a:p>
          <a:endParaRPr lang="en-US" sz="2000">
            <a:solidFill>
              <a:schemeClr val="tx1"/>
            </a:solidFill>
          </a:endParaRPr>
        </a:p>
      </dgm:t>
    </dgm:pt>
    <dgm:pt modelId="{E2C60031-C17E-41F7-A7A8-F73EB9102FE9}">
      <dgm:prSet custT="1"/>
      <dgm:spPr/>
      <dgm:t>
        <a:bodyPr/>
        <a:lstStyle/>
        <a:p>
          <a:pPr marL="457200" indent="0"/>
          <a:r>
            <a:rPr lang="en-US" sz="1800" dirty="0">
              <a:latin typeface="Arial Narrow" panose="020B0606020202030204" pitchFamily="34" charset="0"/>
            </a:rPr>
            <a:t>Keyword research</a:t>
          </a:r>
        </a:p>
      </dgm:t>
    </dgm:pt>
    <dgm:pt modelId="{D5A58B45-7B7B-442B-A6B9-076572C80BE0}" type="parTrans" cxnId="{33B51863-0A35-4E9C-BF7B-98003818F1E8}">
      <dgm:prSet/>
      <dgm:spPr/>
      <dgm:t>
        <a:bodyPr/>
        <a:lstStyle/>
        <a:p>
          <a:endParaRPr lang="en-US" sz="2000">
            <a:solidFill>
              <a:schemeClr val="tx1"/>
            </a:solidFill>
          </a:endParaRPr>
        </a:p>
      </dgm:t>
    </dgm:pt>
    <dgm:pt modelId="{313DFC70-2371-41C1-B568-96032EB095C8}" type="sibTrans" cxnId="{33B51863-0A35-4E9C-BF7B-98003818F1E8}">
      <dgm:prSet/>
      <dgm:spPr/>
      <dgm:t>
        <a:bodyPr/>
        <a:lstStyle/>
        <a:p>
          <a:endParaRPr lang="en-US" sz="2000">
            <a:solidFill>
              <a:schemeClr val="tx1"/>
            </a:solidFill>
          </a:endParaRPr>
        </a:p>
      </dgm:t>
    </dgm:pt>
    <dgm:pt modelId="{5133C2B1-B2E7-4775-99B9-38CDC865CCFD}">
      <dgm:prSet custT="1"/>
      <dgm:spPr/>
      <dgm:t>
        <a:bodyPr/>
        <a:lstStyle/>
        <a:p>
          <a:pPr marL="457200" indent="0"/>
          <a:r>
            <a:rPr lang="en-US" sz="1800" dirty="0">
              <a:latin typeface="Arial Narrow" panose="020B0606020202030204" pitchFamily="34" charset="0"/>
            </a:rPr>
            <a:t>On-page SEO</a:t>
          </a:r>
        </a:p>
      </dgm:t>
    </dgm:pt>
    <dgm:pt modelId="{4338E7AD-7DDE-47BF-B795-DEDA5C714709}" type="parTrans" cxnId="{12D7A9B1-79FC-49C1-A2B6-607E89627976}">
      <dgm:prSet/>
      <dgm:spPr/>
      <dgm:t>
        <a:bodyPr/>
        <a:lstStyle/>
        <a:p>
          <a:endParaRPr lang="en-US" sz="2000">
            <a:solidFill>
              <a:schemeClr val="tx1"/>
            </a:solidFill>
          </a:endParaRPr>
        </a:p>
      </dgm:t>
    </dgm:pt>
    <dgm:pt modelId="{E950AF89-DA70-419B-A6F7-28BFC7939480}" type="sibTrans" cxnId="{12D7A9B1-79FC-49C1-A2B6-607E89627976}">
      <dgm:prSet/>
      <dgm:spPr/>
      <dgm:t>
        <a:bodyPr/>
        <a:lstStyle/>
        <a:p>
          <a:endParaRPr lang="en-US" sz="2000">
            <a:solidFill>
              <a:schemeClr val="tx1"/>
            </a:solidFill>
          </a:endParaRPr>
        </a:p>
      </dgm:t>
    </dgm:pt>
    <dgm:pt modelId="{18B67284-15BF-4F94-8E20-F3807E7D2060}">
      <dgm:prSet custT="1"/>
      <dgm:spPr/>
      <dgm:t>
        <a:bodyPr/>
        <a:lstStyle/>
        <a:p>
          <a:pPr marL="457200" indent="0"/>
          <a:r>
            <a:rPr lang="en-US" sz="1800" dirty="0">
              <a:latin typeface="Arial Narrow" panose="020B0606020202030204" pitchFamily="34" charset="0"/>
            </a:rPr>
            <a:t>Off-page SEO</a:t>
          </a:r>
        </a:p>
      </dgm:t>
    </dgm:pt>
    <dgm:pt modelId="{78958797-E225-4EA2-989D-354F6E432CCA}" type="parTrans" cxnId="{41F3EF64-25AA-416F-87B8-FF422DFBC1A2}">
      <dgm:prSet/>
      <dgm:spPr/>
      <dgm:t>
        <a:bodyPr/>
        <a:lstStyle/>
        <a:p>
          <a:endParaRPr lang="en-US" sz="2000">
            <a:solidFill>
              <a:schemeClr val="tx1"/>
            </a:solidFill>
          </a:endParaRPr>
        </a:p>
      </dgm:t>
    </dgm:pt>
    <dgm:pt modelId="{5990A4D3-FACE-4830-A216-2413C1798E90}" type="sibTrans" cxnId="{41F3EF64-25AA-416F-87B8-FF422DFBC1A2}">
      <dgm:prSet/>
      <dgm:spPr/>
      <dgm:t>
        <a:bodyPr/>
        <a:lstStyle/>
        <a:p>
          <a:endParaRPr lang="en-US" sz="2000">
            <a:solidFill>
              <a:schemeClr val="tx1"/>
            </a:solidFill>
          </a:endParaRPr>
        </a:p>
      </dgm:t>
    </dgm:pt>
    <dgm:pt modelId="{F4CF1E0E-F6F4-480C-9BEE-702593517FDF}">
      <dgm:prSet custT="1"/>
      <dgm:spPr/>
      <dgm:t>
        <a:bodyPr/>
        <a:lstStyle/>
        <a:p>
          <a:pPr marL="457200" indent="0"/>
          <a:r>
            <a:rPr lang="en-US" sz="1800" dirty="0">
              <a:latin typeface="Arial Narrow" panose="020B0606020202030204" pitchFamily="34" charset="0"/>
            </a:rPr>
            <a:t>Technical SEO</a:t>
          </a:r>
        </a:p>
      </dgm:t>
    </dgm:pt>
    <dgm:pt modelId="{1B23AADB-FE8E-4DC3-A9BE-3C322073CCC4}" type="parTrans" cxnId="{81241BC4-86F5-481A-BD21-D39CEB77AA41}">
      <dgm:prSet/>
      <dgm:spPr/>
      <dgm:t>
        <a:bodyPr/>
        <a:lstStyle/>
        <a:p>
          <a:endParaRPr lang="en-US" sz="2000">
            <a:solidFill>
              <a:schemeClr val="tx1"/>
            </a:solidFill>
          </a:endParaRPr>
        </a:p>
      </dgm:t>
    </dgm:pt>
    <dgm:pt modelId="{9BA0E941-D25A-4885-A464-3E22B4998C2A}" type="sibTrans" cxnId="{81241BC4-86F5-481A-BD21-D39CEB77AA41}">
      <dgm:prSet/>
      <dgm:spPr/>
      <dgm:t>
        <a:bodyPr/>
        <a:lstStyle/>
        <a:p>
          <a:endParaRPr lang="en-US" sz="2000">
            <a:solidFill>
              <a:schemeClr val="tx1"/>
            </a:solidFill>
          </a:endParaRPr>
        </a:p>
      </dgm:t>
    </dgm:pt>
    <dgm:pt modelId="{94396660-259C-451E-ABD4-F4D48695CC81}">
      <dgm:prSet custT="1"/>
      <dgm:spPr/>
      <dgm:t>
        <a:bodyPr/>
        <a:lstStyle/>
        <a:p>
          <a:pPr marL="457200" indent="0"/>
          <a:r>
            <a:rPr lang="en-US" sz="1800" dirty="0">
              <a:latin typeface="Arial Narrow" panose="020B0606020202030204" pitchFamily="34" charset="0"/>
            </a:rPr>
            <a:t>Content SEO</a:t>
          </a:r>
        </a:p>
      </dgm:t>
    </dgm:pt>
    <dgm:pt modelId="{12228894-F772-4DB5-93C1-331C5471AC9F}" type="parTrans" cxnId="{C3E2ADF3-27CC-4389-BBB7-20B9C1C1AF8E}">
      <dgm:prSet/>
      <dgm:spPr/>
      <dgm:t>
        <a:bodyPr/>
        <a:lstStyle/>
        <a:p>
          <a:endParaRPr lang="en-US" sz="2000">
            <a:solidFill>
              <a:schemeClr val="tx1"/>
            </a:solidFill>
          </a:endParaRPr>
        </a:p>
      </dgm:t>
    </dgm:pt>
    <dgm:pt modelId="{689DC825-6604-42BA-8DF9-549B9FC62003}" type="sibTrans" cxnId="{C3E2ADF3-27CC-4389-BBB7-20B9C1C1AF8E}">
      <dgm:prSet/>
      <dgm:spPr/>
      <dgm:t>
        <a:bodyPr/>
        <a:lstStyle/>
        <a:p>
          <a:endParaRPr lang="en-US" sz="2000">
            <a:solidFill>
              <a:schemeClr val="tx1"/>
            </a:solidFill>
          </a:endParaRPr>
        </a:p>
      </dgm:t>
    </dgm:pt>
    <dgm:pt modelId="{E9D19CCD-4DA0-4807-A30D-F6D7ACB8D125}">
      <dgm:prSet custT="1"/>
      <dgm:spPr/>
      <dgm:t>
        <a:bodyPr/>
        <a:lstStyle/>
        <a:p>
          <a:pPr marL="457200" indent="0"/>
          <a:r>
            <a:rPr lang="en-US" sz="1800" dirty="0">
              <a:latin typeface="Arial Narrow" panose="020B0606020202030204" pitchFamily="34" charset="0"/>
            </a:rPr>
            <a:t>Local SEO</a:t>
          </a:r>
        </a:p>
      </dgm:t>
    </dgm:pt>
    <dgm:pt modelId="{F30B3F2F-ECDA-41A2-AEA3-C2C30FA9686E}" type="parTrans" cxnId="{B0E02010-0F4D-4A20-9337-03BC5A89D98F}">
      <dgm:prSet/>
      <dgm:spPr/>
      <dgm:t>
        <a:bodyPr/>
        <a:lstStyle/>
        <a:p>
          <a:endParaRPr lang="en-US" sz="2000">
            <a:solidFill>
              <a:schemeClr val="tx1"/>
            </a:solidFill>
          </a:endParaRPr>
        </a:p>
      </dgm:t>
    </dgm:pt>
    <dgm:pt modelId="{95644297-ED18-481B-AE25-CFA5AF4E9D5B}" type="sibTrans" cxnId="{B0E02010-0F4D-4A20-9337-03BC5A89D98F}">
      <dgm:prSet/>
      <dgm:spPr/>
      <dgm:t>
        <a:bodyPr/>
        <a:lstStyle/>
        <a:p>
          <a:endParaRPr lang="en-US" sz="2000">
            <a:solidFill>
              <a:schemeClr val="tx1"/>
            </a:solidFill>
          </a:endParaRPr>
        </a:p>
      </dgm:t>
    </dgm:pt>
    <dgm:pt modelId="{FF5DA9C5-840A-42BA-AC17-6B7619C96CB3}" type="pres">
      <dgm:prSet presAssocID="{F024C32F-A467-48CB-A125-D36F17947128}" presName="Name0" presStyleCnt="0">
        <dgm:presLayoutVars>
          <dgm:dir/>
          <dgm:resizeHandles val="exact"/>
        </dgm:presLayoutVars>
      </dgm:prSet>
      <dgm:spPr/>
    </dgm:pt>
    <dgm:pt modelId="{45AFF211-9D8F-4162-A336-FD819AEE69BF}" type="pres">
      <dgm:prSet presAssocID="{4E9DA367-9EE7-48E3-9076-ED67476CC603}" presName="node" presStyleLbl="node1" presStyleIdx="0" presStyleCnt="3">
        <dgm:presLayoutVars>
          <dgm:bulletEnabled val="1"/>
        </dgm:presLayoutVars>
      </dgm:prSet>
      <dgm:spPr/>
    </dgm:pt>
    <dgm:pt modelId="{A0E434B4-1046-4BA5-9E21-B76DCBE585DF}" type="pres">
      <dgm:prSet presAssocID="{8CE4CA3B-9243-4957-A993-4BAF376F6B65}" presName="sibTrans" presStyleCnt="0"/>
      <dgm:spPr/>
    </dgm:pt>
    <dgm:pt modelId="{3B5ED526-E67E-4F4A-B81C-5B1F75FD083F}" type="pres">
      <dgm:prSet presAssocID="{E11EBEB9-6C4E-459A-A6E8-C6217515566D}" presName="node" presStyleLbl="node1" presStyleIdx="1" presStyleCnt="3">
        <dgm:presLayoutVars>
          <dgm:bulletEnabled val="1"/>
        </dgm:presLayoutVars>
      </dgm:prSet>
      <dgm:spPr/>
    </dgm:pt>
    <dgm:pt modelId="{3A84680B-321C-41B8-8088-0297810ADB54}" type="pres">
      <dgm:prSet presAssocID="{700626A4-78AB-4C9E-B655-5DC0AB0625D6}" presName="sibTrans" presStyleCnt="0"/>
      <dgm:spPr/>
    </dgm:pt>
    <dgm:pt modelId="{A45EAA49-B0AA-4EBC-8865-3E8CCC7726FE}" type="pres">
      <dgm:prSet presAssocID="{A6764293-3A96-4D75-AE78-CEDC4ADD9F6F}" presName="node" presStyleLbl="node1" presStyleIdx="2" presStyleCnt="3" custLinFactNeighborX="-22695" custLinFactNeighborY="-3123">
        <dgm:presLayoutVars>
          <dgm:bulletEnabled val="1"/>
        </dgm:presLayoutVars>
      </dgm:prSet>
      <dgm:spPr/>
    </dgm:pt>
  </dgm:ptLst>
  <dgm:cxnLst>
    <dgm:cxn modelId="{EC265001-0D02-455A-9DEA-480454FA81E3}" srcId="{F024C32F-A467-48CB-A125-D36F17947128}" destId="{A6764293-3A96-4D75-AE78-CEDC4ADD9F6F}" srcOrd="2" destOrd="0" parTransId="{8D696681-F276-4A63-BDC3-155B0C59A1D1}" sibTransId="{988F9F26-8FB5-4988-B149-B6D4B4B2DB0B}"/>
    <dgm:cxn modelId="{B4449502-982B-4925-AED9-10C3BD07DE73}" type="presOf" srcId="{E9D19CCD-4DA0-4807-A30D-F6D7ACB8D125}" destId="{A45EAA49-B0AA-4EBC-8865-3E8CCC7726FE}" srcOrd="0" destOrd="6" presId="urn:microsoft.com/office/officeart/2005/8/layout/hList6"/>
    <dgm:cxn modelId="{B0E02010-0F4D-4A20-9337-03BC5A89D98F}" srcId="{A6764293-3A96-4D75-AE78-CEDC4ADD9F6F}" destId="{E9D19CCD-4DA0-4807-A30D-F6D7ACB8D125}" srcOrd="5" destOrd="0" parTransId="{F30B3F2F-ECDA-41A2-AEA3-C2C30FA9686E}" sibTransId="{95644297-ED18-481B-AE25-CFA5AF4E9D5B}"/>
    <dgm:cxn modelId="{93149330-6609-43AF-810B-4CB4FD233FE0}" type="presOf" srcId="{F4CF1E0E-F6F4-480C-9BEE-702593517FDF}" destId="{A45EAA49-B0AA-4EBC-8865-3E8CCC7726FE}" srcOrd="0" destOrd="4" presId="urn:microsoft.com/office/officeart/2005/8/layout/hList6"/>
    <dgm:cxn modelId="{33B51863-0A35-4E9C-BF7B-98003818F1E8}" srcId="{A6764293-3A96-4D75-AE78-CEDC4ADD9F6F}" destId="{E2C60031-C17E-41F7-A7A8-F73EB9102FE9}" srcOrd="0" destOrd="0" parTransId="{D5A58B45-7B7B-442B-A6B9-076572C80BE0}" sibTransId="{313DFC70-2371-41C1-B568-96032EB095C8}"/>
    <dgm:cxn modelId="{2F209243-5FD1-4CD1-AAB7-FEA6CE425D8E}" type="presOf" srcId="{94396660-259C-451E-ABD4-F4D48695CC81}" destId="{A45EAA49-B0AA-4EBC-8865-3E8CCC7726FE}" srcOrd="0" destOrd="5" presId="urn:microsoft.com/office/officeart/2005/8/layout/hList6"/>
    <dgm:cxn modelId="{41F3EF64-25AA-416F-87B8-FF422DFBC1A2}" srcId="{A6764293-3A96-4D75-AE78-CEDC4ADD9F6F}" destId="{18B67284-15BF-4F94-8E20-F3807E7D2060}" srcOrd="2" destOrd="0" parTransId="{78958797-E225-4EA2-989D-354F6E432CCA}" sibTransId="{5990A4D3-FACE-4830-A216-2413C1798E90}"/>
    <dgm:cxn modelId="{34277348-9BF0-4F27-A2A5-F412DF185C2E}" type="presOf" srcId="{5133C2B1-B2E7-4775-99B9-38CDC865CCFD}" destId="{A45EAA49-B0AA-4EBC-8865-3E8CCC7726FE}" srcOrd="0" destOrd="2" presId="urn:microsoft.com/office/officeart/2005/8/layout/hList6"/>
    <dgm:cxn modelId="{12F75655-AAD5-4424-976E-686A98DE1210}" type="presOf" srcId="{4E9DA367-9EE7-48E3-9076-ED67476CC603}" destId="{45AFF211-9D8F-4162-A336-FD819AEE69BF}" srcOrd="0" destOrd="0" presId="urn:microsoft.com/office/officeart/2005/8/layout/hList6"/>
    <dgm:cxn modelId="{D0804F57-B68D-4E15-BFF2-7F4C045BFACA}" srcId="{F024C32F-A467-48CB-A125-D36F17947128}" destId="{4E9DA367-9EE7-48E3-9076-ED67476CC603}" srcOrd="0" destOrd="0" parTransId="{E4CE0F30-A702-445E-8BD7-0A3005418F46}" sibTransId="{8CE4CA3B-9243-4957-A993-4BAF376F6B65}"/>
    <dgm:cxn modelId="{77265E9D-F31A-479A-891A-FDB24BB69AFE}" srcId="{F024C32F-A467-48CB-A125-D36F17947128}" destId="{E11EBEB9-6C4E-459A-A6E8-C6217515566D}" srcOrd="1" destOrd="0" parTransId="{849A1F21-8EAB-4954-9770-109AD21C4CC0}" sibTransId="{700626A4-78AB-4C9E-B655-5DC0AB0625D6}"/>
    <dgm:cxn modelId="{12D7A9B1-79FC-49C1-A2B6-607E89627976}" srcId="{A6764293-3A96-4D75-AE78-CEDC4ADD9F6F}" destId="{5133C2B1-B2E7-4775-99B9-38CDC865CCFD}" srcOrd="1" destOrd="0" parTransId="{4338E7AD-7DDE-47BF-B795-DEDA5C714709}" sibTransId="{E950AF89-DA70-419B-A6F7-28BFC7939480}"/>
    <dgm:cxn modelId="{EEC391BA-5054-4767-BC7D-3B395E173DE4}" type="presOf" srcId="{E11EBEB9-6C4E-459A-A6E8-C6217515566D}" destId="{3B5ED526-E67E-4F4A-B81C-5B1F75FD083F}" srcOrd="0" destOrd="0" presId="urn:microsoft.com/office/officeart/2005/8/layout/hList6"/>
    <dgm:cxn modelId="{81241BC4-86F5-481A-BD21-D39CEB77AA41}" srcId="{A6764293-3A96-4D75-AE78-CEDC4ADD9F6F}" destId="{F4CF1E0E-F6F4-480C-9BEE-702593517FDF}" srcOrd="3" destOrd="0" parTransId="{1B23AADB-FE8E-4DC3-A9BE-3C322073CCC4}" sibTransId="{9BA0E941-D25A-4885-A464-3E22B4998C2A}"/>
    <dgm:cxn modelId="{76247AC4-B1AD-4B08-8B23-812E1E418C1C}" type="presOf" srcId="{F024C32F-A467-48CB-A125-D36F17947128}" destId="{FF5DA9C5-840A-42BA-AC17-6B7619C96CB3}" srcOrd="0" destOrd="0" presId="urn:microsoft.com/office/officeart/2005/8/layout/hList6"/>
    <dgm:cxn modelId="{57AFE5DB-A7EC-4E5E-9F79-27ACB1CBDA9F}" type="presOf" srcId="{E2C60031-C17E-41F7-A7A8-F73EB9102FE9}" destId="{A45EAA49-B0AA-4EBC-8865-3E8CCC7726FE}" srcOrd="0" destOrd="1" presId="urn:microsoft.com/office/officeart/2005/8/layout/hList6"/>
    <dgm:cxn modelId="{235D67E7-5CB8-49F4-9C74-15FE8F7CD98A}" type="presOf" srcId="{18B67284-15BF-4F94-8E20-F3807E7D2060}" destId="{A45EAA49-B0AA-4EBC-8865-3E8CCC7726FE}" srcOrd="0" destOrd="3" presId="urn:microsoft.com/office/officeart/2005/8/layout/hList6"/>
    <dgm:cxn modelId="{C3E2ADF3-27CC-4389-BBB7-20B9C1C1AF8E}" srcId="{A6764293-3A96-4D75-AE78-CEDC4ADD9F6F}" destId="{94396660-259C-451E-ABD4-F4D48695CC81}" srcOrd="4" destOrd="0" parTransId="{12228894-F772-4DB5-93C1-331C5471AC9F}" sibTransId="{689DC825-6604-42BA-8DF9-549B9FC62003}"/>
    <dgm:cxn modelId="{6DED26F4-DF79-4386-97B4-611A94DB07BB}" type="presOf" srcId="{A6764293-3A96-4D75-AE78-CEDC4ADD9F6F}" destId="{A45EAA49-B0AA-4EBC-8865-3E8CCC7726FE}" srcOrd="0" destOrd="0" presId="urn:microsoft.com/office/officeart/2005/8/layout/hList6"/>
    <dgm:cxn modelId="{FAFDC5A3-E71B-4D30-9A3A-13D452F26930}" type="presParOf" srcId="{FF5DA9C5-840A-42BA-AC17-6B7619C96CB3}" destId="{45AFF211-9D8F-4162-A336-FD819AEE69BF}" srcOrd="0" destOrd="0" presId="urn:microsoft.com/office/officeart/2005/8/layout/hList6"/>
    <dgm:cxn modelId="{D5A9F1C9-7861-4C74-ABDB-DB332FDF42AD}" type="presParOf" srcId="{FF5DA9C5-840A-42BA-AC17-6B7619C96CB3}" destId="{A0E434B4-1046-4BA5-9E21-B76DCBE585DF}" srcOrd="1" destOrd="0" presId="urn:microsoft.com/office/officeart/2005/8/layout/hList6"/>
    <dgm:cxn modelId="{C39784A6-37E3-4FA0-A4D8-03E4B3E34C4D}" type="presParOf" srcId="{FF5DA9C5-840A-42BA-AC17-6B7619C96CB3}" destId="{3B5ED526-E67E-4F4A-B81C-5B1F75FD083F}" srcOrd="2" destOrd="0" presId="urn:microsoft.com/office/officeart/2005/8/layout/hList6"/>
    <dgm:cxn modelId="{48E1AE91-E1A0-4F29-AA9C-5734ECAC09E7}" type="presParOf" srcId="{FF5DA9C5-840A-42BA-AC17-6B7619C96CB3}" destId="{3A84680B-321C-41B8-8088-0297810ADB54}" srcOrd="3" destOrd="0" presId="urn:microsoft.com/office/officeart/2005/8/layout/hList6"/>
    <dgm:cxn modelId="{FCCB1482-2511-4DB2-87A2-898310788224}" type="presParOf" srcId="{FF5DA9C5-840A-42BA-AC17-6B7619C96CB3}" destId="{A45EAA49-B0AA-4EBC-8865-3E8CCC7726FE}"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D3C7167-7E90-4564-80EC-096DC30D4192}" type="doc">
      <dgm:prSet loTypeId="urn:microsoft.com/office/officeart/2008/layout/LinedList" loCatId="list" qsTypeId="urn:microsoft.com/office/officeart/2005/8/quickstyle/3d1" qsCatId="3D" csTypeId="urn:microsoft.com/office/officeart/2005/8/colors/accent1_1" csCatId="accent1" phldr="1"/>
      <dgm:spPr/>
      <dgm:t>
        <a:bodyPr/>
        <a:lstStyle/>
        <a:p>
          <a:endParaRPr lang="en-US"/>
        </a:p>
      </dgm:t>
    </dgm:pt>
    <dgm:pt modelId="{5AC361A3-26F0-4EE0-83BA-AB10E762B61F}">
      <dgm:prSet phldrT="[Text]" custT="1"/>
      <dgm:spPr/>
      <dgm:t>
        <a:bodyPr/>
        <a:lstStyle/>
        <a:p>
          <a:r>
            <a:rPr lang="en-US" sz="2800" b="1" dirty="0">
              <a:latin typeface="Arial Narrow" panose="020B0606020202030204" pitchFamily="34" charset="0"/>
            </a:rPr>
            <a:t>2. Highlight Key Findings, Author Interviews, and Behind-the-Scenes Looks at the Editorial Process</a:t>
          </a:r>
          <a:endParaRPr lang="en-US" sz="2800" dirty="0">
            <a:latin typeface="Arial Narrow" panose="020B0606020202030204" pitchFamily="34" charset="0"/>
          </a:endParaRPr>
        </a:p>
      </dgm:t>
    </dgm:pt>
    <dgm:pt modelId="{317D486E-FFE0-4BC6-A773-BC16E7F2893C}" type="parTrans" cxnId="{EBAAD7CF-C39C-4AF4-95FA-2711EFCEFB61}">
      <dgm:prSet/>
      <dgm:spPr/>
      <dgm:t>
        <a:bodyPr/>
        <a:lstStyle/>
        <a:p>
          <a:endParaRPr lang="en-US" sz="2000">
            <a:solidFill>
              <a:schemeClr val="tx1"/>
            </a:solidFill>
            <a:latin typeface="Arial Narrow" panose="020B0606020202030204" pitchFamily="34" charset="0"/>
          </a:endParaRPr>
        </a:p>
      </dgm:t>
    </dgm:pt>
    <dgm:pt modelId="{6B885014-4266-467E-9B46-490346ACBF55}" type="sibTrans" cxnId="{EBAAD7CF-C39C-4AF4-95FA-2711EFCEFB61}">
      <dgm:prSet/>
      <dgm:spPr/>
      <dgm:t>
        <a:bodyPr/>
        <a:lstStyle/>
        <a:p>
          <a:endParaRPr lang="en-US" sz="2000">
            <a:solidFill>
              <a:schemeClr val="tx1"/>
            </a:solidFill>
            <a:latin typeface="Arial Narrow" panose="020B0606020202030204" pitchFamily="34" charset="0"/>
          </a:endParaRPr>
        </a:p>
      </dgm:t>
    </dgm:pt>
    <dgm:pt modelId="{1A3E3073-7324-474F-A32F-953072C2929F}">
      <dgm:prSet custT="1"/>
      <dgm:spPr/>
      <dgm:t>
        <a:bodyPr/>
        <a:lstStyle/>
        <a:p>
          <a:r>
            <a:rPr lang="en-US" sz="2400" b="1">
              <a:latin typeface="Arial Narrow" panose="020B0606020202030204" pitchFamily="34" charset="0"/>
            </a:rPr>
            <a:t>Strategy</a:t>
          </a:r>
          <a:r>
            <a:rPr lang="en-US" sz="2400">
              <a:latin typeface="Arial Narrow" panose="020B0606020202030204" pitchFamily="34" charset="0"/>
            </a:rPr>
            <a:t>: Engage readers by showcasing the human side of research and providing deeper insights into the scientific process.</a:t>
          </a:r>
          <a:endParaRPr lang="en-US" sz="2400" dirty="0">
            <a:latin typeface="Arial Narrow" panose="020B0606020202030204" pitchFamily="34" charset="0"/>
          </a:endParaRPr>
        </a:p>
      </dgm:t>
    </dgm:pt>
    <dgm:pt modelId="{40BD8266-6AB1-4515-926E-EFDB0E375F18}" type="parTrans" cxnId="{47EDAEA0-6B56-41EA-B374-0DCDF8598221}">
      <dgm:prSet/>
      <dgm:spPr/>
      <dgm:t>
        <a:bodyPr/>
        <a:lstStyle/>
        <a:p>
          <a:endParaRPr lang="en-US">
            <a:solidFill>
              <a:schemeClr val="tx1"/>
            </a:solidFill>
            <a:latin typeface="Arial Narrow" panose="020B0606020202030204" pitchFamily="34" charset="0"/>
          </a:endParaRPr>
        </a:p>
      </dgm:t>
    </dgm:pt>
    <dgm:pt modelId="{F30B6938-86CC-4903-98A9-F7806464993C}" type="sibTrans" cxnId="{47EDAEA0-6B56-41EA-B374-0DCDF8598221}">
      <dgm:prSet/>
      <dgm:spPr/>
      <dgm:t>
        <a:bodyPr/>
        <a:lstStyle/>
        <a:p>
          <a:endParaRPr lang="en-US">
            <a:solidFill>
              <a:schemeClr val="tx1"/>
            </a:solidFill>
            <a:latin typeface="Arial Narrow" panose="020B0606020202030204" pitchFamily="34" charset="0"/>
          </a:endParaRPr>
        </a:p>
      </dgm:t>
    </dgm:pt>
    <dgm:pt modelId="{4CCE7B58-71F1-42AE-B6B4-231572C85F05}">
      <dgm:prSet custT="1"/>
      <dgm:spPr/>
      <dgm:t>
        <a:bodyPr/>
        <a:lstStyle/>
        <a:p>
          <a:r>
            <a:rPr lang="en-US" sz="2400" b="1">
              <a:latin typeface="Arial Narrow" panose="020B0606020202030204" pitchFamily="34" charset="0"/>
            </a:rPr>
            <a:t>Execution</a:t>
          </a:r>
          <a:r>
            <a:rPr lang="en-US" sz="2400">
              <a:latin typeface="Arial Narrow" panose="020B0606020202030204" pitchFamily="34" charset="0"/>
            </a:rPr>
            <a:t>:</a:t>
          </a:r>
          <a:endParaRPr lang="en-US" sz="2400" dirty="0">
            <a:latin typeface="Arial Narrow" panose="020B0606020202030204" pitchFamily="34" charset="0"/>
          </a:endParaRPr>
        </a:p>
      </dgm:t>
    </dgm:pt>
    <dgm:pt modelId="{9A1AD327-55EA-49C1-9A12-F9DF13E597D3}" type="parTrans" cxnId="{1C685BD6-6AE8-4025-9675-6925C80CB278}">
      <dgm:prSet/>
      <dgm:spPr/>
      <dgm:t>
        <a:bodyPr/>
        <a:lstStyle/>
        <a:p>
          <a:endParaRPr lang="en-US">
            <a:solidFill>
              <a:schemeClr val="tx1"/>
            </a:solidFill>
            <a:latin typeface="Arial Narrow" panose="020B0606020202030204" pitchFamily="34" charset="0"/>
          </a:endParaRPr>
        </a:p>
      </dgm:t>
    </dgm:pt>
    <dgm:pt modelId="{AD247ADE-347F-4BE2-9F8E-43C8511C1353}" type="sibTrans" cxnId="{1C685BD6-6AE8-4025-9675-6925C80CB278}">
      <dgm:prSet/>
      <dgm:spPr/>
      <dgm:t>
        <a:bodyPr/>
        <a:lstStyle/>
        <a:p>
          <a:endParaRPr lang="en-US">
            <a:solidFill>
              <a:schemeClr val="tx1"/>
            </a:solidFill>
            <a:latin typeface="Arial Narrow" panose="020B0606020202030204" pitchFamily="34" charset="0"/>
          </a:endParaRPr>
        </a:p>
      </dgm:t>
    </dgm:pt>
    <dgm:pt modelId="{E66E8C35-B5BA-4DD6-B7D7-637414D53DE7}">
      <dgm:prSet custT="1"/>
      <dgm:spPr/>
      <dgm:t>
        <a:bodyPr/>
        <a:lstStyle/>
        <a:p>
          <a:r>
            <a:rPr lang="en-US" sz="2000" b="1" dirty="0">
              <a:latin typeface="Arial Narrow" panose="020B0606020202030204" pitchFamily="34" charset="0"/>
            </a:rPr>
            <a:t>Key Findings</a:t>
          </a:r>
          <a:r>
            <a:rPr lang="en-US" sz="2000" dirty="0">
              <a:latin typeface="Arial Narrow" panose="020B0606020202030204" pitchFamily="34" charset="0"/>
            </a:rPr>
            <a:t>: Create posts that spotlight the most significant findings from recent research articles, explaining their relevance and potential impact.</a:t>
          </a:r>
        </a:p>
      </dgm:t>
    </dgm:pt>
    <dgm:pt modelId="{A07A9B0A-4000-48E6-8619-D26D9CD1F27C}" type="parTrans" cxnId="{B05C10D1-DCD4-4680-A7FB-B128AECBC854}">
      <dgm:prSet/>
      <dgm:spPr/>
      <dgm:t>
        <a:bodyPr/>
        <a:lstStyle/>
        <a:p>
          <a:endParaRPr lang="en-US">
            <a:solidFill>
              <a:schemeClr val="tx1"/>
            </a:solidFill>
            <a:latin typeface="Arial Narrow" panose="020B0606020202030204" pitchFamily="34" charset="0"/>
          </a:endParaRPr>
        </a:p>
      </dgm:t>
    </dgm:pt>
    <dgm:pt modelId="{96D12ADE-1E19-409A-8DD3-2D7236ABF20C}" type="sibTrans" cxnId="{B05C10D1-DCD4-4680-A7FB-B128AECBC854}">
      <dgm:prSet/>
      <dgm:spPr/>
      <dgm:t>
        <a:bodyPr/>
        <a:lstStyle/>
        <a:p>
          <a:endParaRPr lang="en-US">
            <a:solidFill>
              <a:schemeClr val="tx1"/>
            </a:solidFill>
            <a:latin typeface="Arial Narrow" panose="020B0606020202030204" pitchFamily="34" charset="0"/>
          </a:endParaRPr>
        </a:p>
      </dgm:t>
    </dgm:pt>
    <dgm:pt modelId="{1C988938-1DF2-4662-8241-CAB641ECF0BB}">
      <dgm:prSet custT="1"/>
      <dgm:spPr/>
      <dgm:t>
        <a:bodyPr/>
        <a:lstStyle/>
        <a:p>
          <a:r>
            <a:rPr lang="en-US" sz="2000" b="1" dirty="0">
              <a:latin typeface="Arial Narrow" panose="020B0606020202030204" pitchFamily="34" charset="0"/>
            </a:rPr>
            <a:t>Author Interviews</a:t>
          </a:r>
          <a:r>
            <a:rPr lang="en-US" sz="2000" dirty="0">
              <a:latin typeface="Arial Narrow" panose="020B0606020202030204" pitchFamily="34" charset="0"/>
            </a:rPr>
            <a:t>: Conduct and publish interviews with researchers to discuss their work, motivations, and the implications of their findings. These interviews can be written, audio, or video formats.</a:t>
          </a:r>
        </a:p>
      </dgm:t>
    </dgm:pt>
    <dgm:pt modelId="{6FB7FFCA-6BB6-4269-B97B-F080F947D6F2}" type="parTrans" cxnId="{3C2590C5-CC3B-4AC8-BF1E-DB640224638A}">
      <dgm:prSet/>
      <dgm:spPr/>
      <dgm:t>
        <a:bodyPr/>
        <a:lstStyle/>
        <a:p>
          <a:endParaRPr lang="en-US">
            <a:solidFill>
              <a:schemeClr val="tx1"/>
            </a:solidFill>
            <a:latin typeface="Arial Narrow" panose="020B0606020202030204" pitchFamily="34" charset="0"/>
          </a:endParaRPr>
        </a:p>
      </dgm:t>
    </dgm:pt>
    <dgm:pt modelId="{E3D7B158-93BE-444B-A7F4-AF65D69FDF66}" type="sibTrans" cxnId="{3C2590C5-CC3B-4AC8-BF1E-DB640224638A}">
      <dgm:prSet/>
      <dgm:spPr/>
      <dgm:t>
        <a:bodyPr/>
        <a:lstStyle/>
        <a:p>
          <a:endParaRPr lang="en-US">
            <a:solidFill>
              <a:schemeClr val="tx1"/>
            </a:solidFill>
            <a:latin typeface="Arial Narrow" panose="020B0606020202030204" pitchFamily="34" charset="0"/>
          </a:endParaRPr>
        </a:p>
      </dgm:t>
    </dgm:pt>
    <dgm:pt modelId="{0B45A61E-9EAD-469C-BDA6-9CCA941FD7A6}">
      <dgm:prSet custT="1"/>
      <dgm:spPr/>
      <dgm:t>
        <a:bodyPr/>
        <a:lstStyle/>
        <a:p>
          <a:r>
            <a:rPr lang="en-US" sz="1800" b="1" dirty="0">
              <a:latin typeface="Arial Narrow" panose="020B0606020202030204" pitchFamily="34" charset="0"/>
            </a:rPr>
            <a:t>Editorial Process</a:t>
          </a:r>
          <a:r>
            <a:rPr lang="en-US" sz="1800" dirty="0">
              <a:latin typeface="Arial Narrow" panose="020B0606020202030204" pitchFamily="34" charset="0"/>
            </a:rPr>
            <a:t>: Share behind-the-scenes content about the editorial and peer review process to demystify how articles are selected and published. This can include interviews with editors and reviewers, and overviews of the publication journey.</a:t>
          </a:r>
        </a:p>
      </dgm:t>
    </dgm:pt>
    <dgm:pt modelId="{15986C5C-0F0D-4E94-998B-B7EE1B65CA61}" type="parTrans" cxnId="{ADDB3E34-ABEC-45CB-9FD6-4A85B047BD92}">
      <dgm:prSet/>
      <dgm:spPr/>
      <dgm:t>
        <a:bodyPr/>
        <a:lstStyle/>
        <a:p>
          <a:endParaRPr lang="en-US">
            <a:solidFill>
              <a:schemeClr val="tx1"/>
            </a:solidFill>
            <a:latin typeface="Arial Narrow" panose="020B0606020202030204" pitchFamily="34" charset="0"/>
          </a:endParaRPr>
        </a:p>
      </dgm:t>
    </dgm:pt>
    <dgm:pt modelId="{C98AF8E1-D5C5-4415-A60D-66D1513AB6DC}" type="sibTrans" cxnId="{ADDB3E34-ABEC-45CB-9FD6-4A85B047BD92}">
      <dgm:prSet/>
      <dgm:spPr/>
      <dgm:t>
        <a:bodyPr/>
        <a:lstStyle/>
        <a:p>
          <a:endParaRPr lang="en-US">
            <a:solidFill>
              <a:schemeClr val="tx1"/>
            </a:solidFill>
            <a:latin typeface="Arial Narrow" panose="020B0606020202030204" pitchFamily="34" charset="0"/>
          </a:endParaRPr>
        </a:p>
      </dgm:t>
    </dgm:pt>
    <dgm:pt modelId="{7E20A62E-07C1-4F03-A75B-919457610A37}" type="pres">
      <dgm:prSet presAssocID="{BD3C7167-7E90-4564-80EC-096DC30D4192}" presName="vert0" presStyleCnt="0">
        <dgm:presLayoutVars>
          <dgm:dir/>
          <dgm:animOne val="branch"/>
          <dgm:animLvl val="lvl"/>
        </dgm:presLayoutVars>
      </dgm:prSet>
      <dgm:spPr/>
    </dgm:pt>
    <dgm:pt modelId="{55D7C48A-FA3F-4CF1-8B83-AC6C79073682}" type="pres">
      <dgm:prSet presAssocID="{5AC361A3-26F0-4EE0-83BA-AB10E762B61F}" presName="thickLine" presStyleLbl="alignNode1" presStyleIdx="0" presStyleCnt="1"/>
      <dgm:spPr/>
    </dgm:pt>
    <dgm:pt modelId="{5E199BD7-C397-4A3A-B403-E6656231490E}" type="pres">
      <dgm:prSet presAssocID="{5AC361A3-26F0-4EE0-83BA-AB10E762B61F}" presName="horz1" presStyleCnt="0"/>
      <dgm:spPr/>
    </dgm:pt>
    <dgm:pt modelId="{D23542E5-90B5-4484-A7EC-2FA95E164BE4}" type="pres">
      <dgm:prSet presAssocID="{5AC361A3-26F0-4EE0-83BA-AB10E762B61F}" presName="tx1" presStyleLbl="revTx" presStyleIdx="0" presStyleCnt="6"/>
      <dgm:spPr/>
    </dgm:pt>
    <dgm:pt modelId="{7BAE9CC4-A969-4BAE-BA72-5E8838853494}" type="pres">
      <dgm:prSet presAssocID="{5AC361A3-26F0-4EE0-83BA-AB10E762B61F}" presName="vert1" presStyleCnt="0"/>
      <dgm:spPr/>
    </dgm:pt>
    <dgm:pt modelId="{D007B658-771F-4B25-BF90-034FD48A7CC4}" type="pres">
      <dgm:prSet presAssocID="{1A3E3073-7324-474F-A32F-953072C2929F}" presName="vertSpace2a" presStyleCnt="0"/>
      <dgm:spPr/>
    </dgm:pt>
    <dgm:pt modelId="{5575121D-4F49-4A19-BB15-75AA8F282974}" type="pres">
      <dgm:prSet presAssocID="{1A3E3073-7324-474F-A32F-953072C2929F}" presName="horz2" presStyleCnt="0"/>
      <dgm:spPr/>
    </dgm:pt>
    <dgm:pt modelId="{260D5D37-40F3-4581-8E12-00BF19C64F78}" type="pres">
      <dgm:prSet presAssocID="{1A3E3073-7324-474F-A32F-953072C2929F}" presName="horzSpace2" presStyleCnt="0"/>
      <dgm:spPr/>
    </dgm:pt>
    <dgm:pt modelId="{B6F89834-9C45-4F30-A02E-E1329224C883}" type="pres">
      <dgm:prSet presAssocID="{1A3E3073-7324-474F-A32F-953072C2929F}" presName="tx2" presStyleLbl="revTx" presStyleIdx="1" presStyleCnt="6" custScaleX="209166" custScaleY="25903"/>
      <dgm:spPr/>
    </dgm:pt>
    <dgm:pt modelId="{71CC90DD-6517-4583-9F0C-971BDAAAE30B}" type="pres">
      <dgm:prSet presAssocID="{1A3E3073-7324-474F-A32F-953072C2929F}" presName="vert2" presStyleCnt="0"/>
      <dgm:spPr/>
    </dgm:pt>
    <dgm:pt modelId="{87CB45D8-5067-4F9A-A644-48EC7FAD98BD}" type="pres">
      <dgm:prSet presAssocID="{1A3E3073-7324-474F-A32F-953072C2929F}" presName="thinLine2b" presStyleLbl="callout" presStyleIdx="0" presStyleCnt="4"/>
      <dgm:spPr/>
    </dgm:pt>
    <dgm:pt modelId="{078ABB30-63B2-434A-AD67-0E02D13D5202}" type="pres">
      <dgm:prSet presAssocID="{1A3E3073-7324-474F-A32F-953072C2929F}" presName="vertSpace2b" presStyleCnt="0"/>
      <dgm:spPr/>
    </dgm:pt>
    <dgm:pt modelId="{038A3823-8AC1-4A4E-8226-AF3290F217EC}" type="pres">
      <dgm:prSet presAssocID="{4CCE7B58-71F1-42AE-B6B4-231572C85F05}" presName="horz2" presStyleCnt="0"/>
      <dgm:spPr/>
    </dgm:pt>
    <dgm:pt modelId="{68E8F372-5923-4E79-8051-88441C95DA9F}" type="pres">
      <dgm:prSet presAssocID="{4CCE7B58-71F1-42AE-B6B4-231572C85F05}" presName="horzSpace2" presStyleCnt="0"/>
      <dgm:spPr/>
    </dgm:pt>
    <dgm:pt modelId="{FD44EC08-292F-4C73-8EA0-EC13AB110DF2}" type="pres">
      <dgm:prSet presAssocID="{4CCE7B58-71F1-42AE-B6B4-231572C85F05}" presName="tx2" presStyleLbl="revTx" presStyleIdx="2" presStyleCnt="6" custScaleX="36334"/>
      <dgm:spPr/>
    </dgm:pt>
    <dgm:pt modelId="{504FC769-8EBF-4A18-9904-73F8E9B7889C}" type="pres">
      <dgm:prSet presAssocID="{4CCE7B58-71F1-42AE-B6B4-231572C85F05}" presName="vert2" presStyleCnt="0"/>
      <dgm:spPr/>
    </dgm:pt>
    <dgm:pt modelId="{0C319748-63B5-4F89-B282-4AF53AD813B6}" type="pres">
      <dgm:prSet presAssocID="{E66E8C35-B5BA-4DD6-B7D7-637414D53DE7}" presName="horz3" presStyleCnt="0"/>
      <dgm:spPr/>
    </dgm:pt>
    <dgm:pt modelId="{65C05AB8-64D4-4025-8217-758993205BBE}" type="pres">
      <dgm:prSet presAssocID="{E66E8C35-B5BA-4DD6-B7D7-637414D53DE7}" presName="horzSpace3" presStyleCnt="0"/>
      <dgm:spPr/>
    </dgm:pt>
    <dgm:pt modelId="{343CED88-CB8B-4DE0-961F-C7441517E2B2}" type="pres">
      <dgm:prSet presAssocID="{E66E8C35-B5BA-4DD6-B7D7-637414D53DE7}" presName="tx3" presStyleLbl="revTx" presStyleIdx="3" presStyleCnt="6" custScaleX="169970"/>
      <dgm:spPr/>
    </dgm:pt>
    <dgm:pt modelId="{C7B4768D-8FE0-48A3-AAF9-5F0F68D60580}" type="pres">
      <dgm:prSet presAssocID="{E66E8C35-B5BA-4DD6-B7D7-637414D53DE7}" presName="vert3" presStyleCnt="0"/>
      <dgm:spPr/>
    </dgm:pt>
    <dgm:pt modelId="{E9DBCA5F-5A31-4F1C-BC4D-5FEFFFF985A0}" type="pres">
      <dgm:prSet presAssocID="{96D12ADE-1E19-409A-8DD3-2D7236ABF20C}" presName="thinLine3" presStyleLbl="callout" presStyleIdx="1" presStyleCnt="4"/>
      <dgm:spPr/>
    </dgm:pt>
    <dgm:pt modelId="{14A9BE24-2E8D-4094-8A32-8799EE8CD29B}" type="pres">
      <dgm:prSet presAssocID="{1C988938-1DF2-4662-8241-CAB641ECF0BB}" presName="horz3" presStyleCnt="0"/>
      <dgm:spPr/>
    </dgm:pt>
    <dgm:pt modelId="{BB735ED0-8CAF-4528-B4AA-CF47F31CE48C}" type="pres">
      <dgm:prSet presAssocID="{1C988938-1DF2-4662-8241-CAB641ECF0BB}" presName="horzSpace3" presStyleCnt="0"/>
      <dgm:spPr/>
    </dgm:pt>
    <dgm:pt modelId="{A4BFC50D-DAAE-4D0D-8DB5-A0F18AB57477}" type="pres">
      <dgm:prSet presAssocID="{1C988938-1DF2-4662-8241-CAB641ECF0BB}" presName="tx3" presStyleLbl="revTx" presStyleIdx="4" presStyleCnt="6" custScaleX="173260"/>
      <dgm:spPr/>
    </dgm:pt>
    <dgm:pt modelId="{2B4B4A20-C496-4B38-8F76-ABD83EB77CD3}" type="pres">
      <dgm:prSet presAssocID="{1C988938-1DF2-4662-8241-CAB641ECF0BB}" presName="vert3" presStyleCnt="0"/>
      <dgm:spPr/>
    </dgm:pt>
    <dgm:pt modelId="{4BB06970-0E5C-4555-9696-F9E721DE8F55}" type="pres">
      <dgm:prSet presAssocID="{E3D7B158-93BE-444B-A7F4-AF65D69FDF66}" presName="thinLine3" presStyleLbl="callout" presStyleIdx="2" presStyleCnt="4"/>
      <dgm:spPr/>
    </dgm:pt>
    <dgm:pt modelId="{3C81C593-9D6F-418C-9A2D-915FE414BA9D}" type="pres">
      <dgm:prSet presAssocID="{0B45A61E-9EAD-469C-BDA6-9CCA941FD7A6}" presName="horz3" presStyleCnt="0"/>
      <dgm:spPr/>
    </dgm:pt>
    <dgm:pt modelId="{AE1F2DE8-621A-421B-8CFD-248268B1F4D5}" type="pres">
      <dgm:prSet presAssocID="{0B45A61E-9EAD-469C-BDA6-9CCA941FD7A6}" presName="horzSpace3" presStyleCnt="0"/>
      <dgm:spPr/>
    </dgm:pt>
    <dgm:pt modelId="{42F8857C-FA5B-4692-B270-8FAA4DC51E5E}" type="pres">
      <dgm:prSet presAssocID="{0B45A61E-9EAD-469C-BDA6-9CCA941FD7A6}" presName="tx3" presStyleLbl="revTx" presStyleIdx="5" presStyleCnt="6" custScaleX="172694"/>
      <dgm:spPr/>
    </dgm:pt>
    <dgm:pt modelId="{C88C3C45-4CB3-4320-947D-8344A66AF708}" type="pres">
      <dgm:prSet presAssocID="{0B45A61E-9EAD-469C-BDA6-9CCA941FD7A6}" presName="vert3" presStyleCnt="0"/>
      <dgm:spPr/>
    </dgm:pt>
    <dgm:pt modelId="{FEA56830-C807-4985-825D-345CA6FB4B70}" type="pres">
      <dgm:prSet presAssocID="{4CCE7B58-71F1-42AE-B6B4-231572C85F05}" presName="thinLine2b" presStyleLbl="callout" presStyleIdx="3" presStyleCnt="4"/>
      <dgm:spPr/>
    </dgm:pt>
    <dgm:pt modelId="{05AC2464-7E52-43F4-98E0-A2752D5DEE10}" type="pres">
      <dgm:prSet presAssocID="{4CCE7B58-71F1-42AE-B6B4-231572C85F05}" presName="vertSpace2b" presStyleCnt="0"/>
      <dgm:spPr/>
    </dgm:pt>
  </dgm:ptLst>
  <dgm:cxnLst>
    <dgm:cxn modelId="{64C5F101-CC78-40EE-A817-4F95A8BECB30}" type="presOf" srcId="{4CCE7B58-71F1-42AE-B6B4-231572C85F05}" destId="{FD44EC08-292F-4C73-8EA0-EC13AB110DF2}" srcOrd="0" destOrd="0" presId="urn:microsoft.com/office/officeart/2008/layout/LinedList"/>
    <dgm:cxn modelId="{B478F115-70D9-4A10-BE6A-A7109EB8525A}" type="presOf" srcId="{E66E8C35-B5BA-4DD6-B7D7-637414D53DE7}" destId="{343CED88-CB8B-4DE0-961F-C7441517E2B2}" srcOrd="0" destOrd="0" presId="urn:microsoft.com/office/officeart/2008/layout/LinedList"/>
    <dgm:cxn modelId="{ADDB3E34-ABEC-45CB-9FD6-4A85B047BD92}" srcId="{4CCE7B58-71F1-42AE-B6B4-231572C85F05}" destId="{0B45A61E-9EAD-469C-BDA6-9CCA941FD7A6}" srcOrd="2" destOrd="0" parTransId="{15986C5C-0F0D-4E94-998B-B7EE1B65CA61}" sibTransId="{C98AF8E1-D5C5-4415-A60D-66D1513AB6DC}"/>
    <dgm:cxn modelId="{428AF745-7A14-4564-BDBF-95EF19847E1B}" type="presOf" srcId="{0B45A61E-9EAD-469C-BDA6-9CCA941FD7A6}" destId="{42F8857C-FA5B-4692-B270-8FAA4DC51E5E}" srcOrd="0" destOrd="0" presId="urn:microsoft.com/office/officeart/2008/layout/LinedList"/>
    <dgm:cxn modelId="{47EDAEA0-6B56-41EA-B374-0DCDF8598221}" srcId="{5AC361A3-26F0-4EE0-83BA-AB10E762B61F}" destId="{1A3E3073-7324-474F-A32F-953072C2929F}" srcOrd="0" destOrd="0" parTransId="{40BD8266-6AB1-4515-926E-EFDB0E375F18}" sibTransId="{F30B6938-86CC-4903-98A9-F7806464993C}"/>
    <dgm:cxn modelId="{1F2EB4A0-339E-40FE-A0F1-104E6AACBE02}" type="presOf" srcId="{1A3E3073-7324-474F-A32F-953072C2929F}" destId="{B6F89834-9C45-4F30-A02E-E1329224C883}" srcOrd="0" destOrd="0" presId="urn:microsoft.com/office/officeart/2008/layout/LinedList"/>
    <dgm:cxn modelId="{48C849A3-CBFA-4603-B35A-A340A6501F7D}" type="presOf" srcId="{1C988938-1DF2-4662-8241-CAB641ECF0BB}" destId="{A4BFC50D-DAAE-4D0D-8DB5-A0F18AB57477}" srcOrd="0" destOrd="0" presId="urn:microsoft.com/office/officeart/2008/layout/LinedList"/>
    <dgm:cxn modelId="{C8990BA7-D7AE-4B28-9B49-EB7E0716A654}" type="presOf" srcId="{5AC361A3-26F0-4EE0-83BA-AB10E762B61F}" destId="{D23542E5-90B5-4484-A7EC-2FA95E164BE4}" srcOrd="0" destOrd="0" presId="urn:microsoft.com/office/officeart/2008/layout/LinedList"/>
    <dgm:cxn modelId="{3C2590C5-CC3B-4AC8-BF1E-DB640224638A}" srcId="{4CCE7B58-71F1-42AE-B6B4-231572C85F05}" destId="{1C988938-1DF2-4662-8241-CAB641ECF0BB}" srcOrd="1" destOrd="0" parTransId="{6FB7FFCA-6BB6-4269-B97B-F080F947D6F2}" sibTransId="{E3D7B158-93BE-444B-A7F4-AF65D69FDF66}"/>
    <dgm:cxn modelId="{EBAAD7CF-C39C-4AF4-95FA-2711EFCEFB61}" srcId="{BD3C7167-7E90-4564-80EC-096DC30D4192}" destId="{5AC361A3-26F0-4EE0-83BA-AB10E762B61F}" srcOrd="0" destOrd="0" parTransId="{317D486E-FFE0-4BC6-A773-BC16E7F2893C}" sibTransId="{6B885014-4266-467E-9B46-490346ACBF55}"/>
    <dgm:cxn modelId="{B05C10D1-DCD4-4680-A7FB-B128AECBC854}" srcId="{4CCE7B58-71F1-42AE-B6B4-231572C85F05}" destId="{E66E8C35-B5BA-4DD6-B7D7-637414D53DE7}" srcOrd="0" destOrd="0" parTransId="{A07A9B0A-4000-48E6-8619-D26D9CD1F27C}" sibTransId="{96D12ADE-1E19-409A-8DD3-2D7236ABF20C}"/>
    <dgm:cxn modelId="{1C685BD6-6AE8-4025-9675-6925C80CB278}" srcId="{5AC361A3-26F0-4EE0-83BA-AB10E762B61F}" destId="{4CCE7B58-71F1-42AE-B6B4-231572C85F05}" srcOrd="1" destOrd="0" parTransId="{9A1AD327-55EA-49C1-9A12-F9DF13E597D3}" sibTransId="{AD247ADE-347F-4BE2-9F8E-43C8511C1353}"/>
    <dgm:cxn modelId="{8466EAE5-4F4C-487A-ACDB-DE48E5D54FCD}" type="presOf" srcId="{BD3C7167-7E90-4564-80EC-096DC30D4192}" destId="{7E20A62E-07C1-4F03-A75B-919457610A37}" srcOrd="0" destOrd="0" presId="urn:microsoft.com/office/officeart/2008/layout/LinedList"/>
    <dgm:cxn modelId="{725C7C7E-CDED-4FFB-9BC7-09CB7A431872}" type="presParOf" srcId="{7E20A62E-07C1-4F03-A75B-919457610A37}" destId="{55D7C48A-FA3F-4CF1-8B83-AC6C79073682}" srcOrd="0" destOrd="0" presId="urn:microsoft.com/office/officeart/2008/layout/LinedList"/>
    <dgm:cxn modelId="{9263F74B-FD42-42F9-AA8A-835C6C4AD5E1}" type="presParOf" srcId="{7E20A62E-07C1-4F03-A75B-919457610A37}" destId="{5E199BD7-C397-4A3A-B403-E6656231490E}" srcOrd="1" destOrd="0" presId="urn:microsoft.com/office/officeart/2008/layout/LinedList"/>
    <dgm:cxn modelId="{0270583C-A912-4CB8-B064-BCF48FFFE783}" type="presParOf" srcId="{5E199BD7-C397-4A3A-B403-E6656231490E}" destId="{D23542E5-90B5-4484-A7EC-2FA95E164BE4}" srcOrd="0" destOrd="0" presId="urn:microsoft.com/office/officeart/2008/layout/LinedList"/>
    <dgm:cxn modelId="{C861670B-328E-4315-9C18-C158D8412B11}" type="presParOf" srcId="{5E199BD7-C397-4A3A-B403-E6656231490E}" destId="{7BAE9CC4-A969-4BAE-BA72-5E8838853494}" srcOrd="1" destOrd="0" presId="urn:microsoft.com/office/officeart/2008/layout/LinedList"/>
    <dgm:cxn modelId="{491C5CC0-8AEE-4E0C-A705-A6C1FF907A33}" type="presParOf" srcId="{7BAE9CC4-A969-4BAE-BA72-5E8838853494}" destId="{D007B658-771F-4B25-BF90-034FD48A7CC4}" srcOrd="0" destOrd="0" presId="urn:microsoft.com/office/officeart/2008/layout/LinedList"/>
    <dgm:cxn modelId="{B624CBF8-7430-4763-BE19-045924F8B93F}" type="presParOf" srcId="{7BAE9CC4-A969-4BAE-BA72-5E8838853494}" destId="{5575121D-4F49-4A19-BB15-75AA8F282974}" srcOrd="1" destOrd="0" presId="urn:microsoft.com/office/officeart/2008/layout/LinedList"/>
    <dgm:cxn modelId="{D1B89A6B-988D-472F-B613-01C257D1FB31}" type="presParOf" srcId="{5575121D-4F49-4A19-BB15-75AA8F282974}" destId="{260D5D37-40F3-4581-8E12-00BF19C64F78}" srcOrd="0" destOrd="0" presId="urn:microsoft.com/office/officeart/2008/layout/LinedList"/>
    <dgm:cxn modelId="{F33555BE-67C8-40F5-8701-15B6DEEC1C7A}" type="presParOf" srcId="{5575121D-4F49-4A19-BB15-75AA8F282974}" destId="{B6F89834-9C45-4F30-A02E-E1329224C883}" srcOrd="1" destOrd="0" presId="urn:microsoft.com/office/officeart/2008/layout/LinedList"/>
    <dgm:cxn modelId="{4E45BAFA-844B-4099-946A-946CD6C062DD}" type="presParOf" srcId="{5575121D-4F49-4A19-BB15-75AA8F282974}" destId="{71CC90DD-6517-4583-9F0C-971BDAAAE30B}" srcOrd="2" destOrd="0" presId="urn:microsoft.com/office/officeart/2008/layout/LinedList"/>
    <dgm:cxn modelId="{9E09F779-399F-4B21-9ABE-839A155B5E2F}" type="presParOf" srcId="{7BAE9CC4-A969-4BAE-BA72-5E8838853494}" destId="{87CB45D8-5067-4F9A-A644-48EC7FAD98BD}" srcOrd="2" destOrd="0" presId="urn:microsoft.com/office/officeart/2008/layout/LinedList"/>
    <dgm:cxn modelId="{4D10CAF1-2E0F-4AD6-8A32-3979B5B172BB}" type="presParOf" srcId="{7BAE9CC4-A969-4BAE-BA72-5E8838853494}" destId="{078ABB30-63B2-434A-AD67-0E02D13D5202}" srcOrd="3" destOrd="0" presId="urn:microsoft.com/office/officeart/2008/layout/LinedList"/>
    <dgm:cxn modelId="{DBEF7588-7C7E-4FE5-B4DB-6D77727BBB15}" type="presParOf" srcId="{7BAE9CC4-A969-4BAE-BA72-5E8838853494}" destId="{038A3823-8AC1-4A4E-8226-AF3290F217EC}" srcOrd="4" destOrd="0" presId="urn:microsoft.com/office/officeart/2008/layout/LinedList"/>
    <dgm:cxn modelId="{7ACDBAED-B623-45B3-B841-55F6825D0F48}" type="presParOf" srcId="{038A3823-8AC1-4A4E-8226-AF3290F217EC}" destId="{68E8F372-5923-4E79-8051-88441C95DA9F}" srcOrd="0" destOrd="0" presId="urn:microsoft.com/office/officeart/2008/layout/LinedList"/>
    <dgm:cxn modelId="{2262E8AA-C7AA-4ED3-AB2D-547D814E40BE}" type="presParOf" srcId="{038A3823-8AC1-4A4E-8226-AF3290F217EC}" destId="{FD44EC08-292F-4C73-8EA0-EC13AB110DF2}" srcOrd="1" destOrd="0" presId="urn:microsoft.com/office/officeart/2008/layout/LinedList"/>
    <dgm:cxn modelId="{48CA0E46-4456-4129-B4AD-7709DB76B096}" type="presParOf" srcId="{038A3823-8AC1-4A4E-8226-AF3290F217EC}" destId="{504FC769-8EBF-4A18-9904-73F8E9B7889C}" srcOrd="2" destOrd="0" presId="urn:microsoft.com/office/officeart/2008/layout/LinedList"/>
    <dgm:cxn modelId="{F5DDAAF8-F608-4052-8504-18F50222253F}" type="presParOf" srcId="{504FC769-8EBF-4A18-9904-73F8E9B7889C}" destId="{0C319748-63B5-4F89-B282-4AF53AD813B6}" srcOrd="0" destOrd="0" presId="urn:microsoft.com/office/officeart/2008/layout/LinedList"/>
    <dgm:cxn modelId="{45CBAE2A-2EDB-4DFA-96E9-0C84A59CAD0F}" type="presParOf" srcId="{0C319748-63B5-4F89-B282-4AF53AD813B6}" destId="{65C05AB8-64D4-4025-8217-758993205BBE}" srcOrd="0" destOrd="0" presId="urn:microsoft.com/office/officeart/2008/layout/LinedList"/>
    <dgm:cxn modelId="{E7FC564E-6952-4DF3-966E-FC5517C2A1F0}" type="presParOf" srcId="{0C319748-63B5-4F89-B282-4AF53AD813B6}" destId="{343CED88-CB8B-4DE0-961F-C7441517E2B2}" srcOrd="1" destOrd="0" presId="urn:microsoft.com/office/officeart/2008/layout/LinedList"/>
    <dgm:cxn modelId="{26D3D151-E3D9-403B-9188-8089A198E24E}" type="presParOf" srcId="{0C319748-63B5-4F89-B282-4AF53AD813B6}" destId="{C7B4768D-8FE0-48A3-AAF9-5F0F68D60580}" srcOrd="2" destOrd="0" presId="urn:microsoft.com/office/officeart/2008/layout/LinedList"/>
    <dgm:cxn modelId="{B5645EC3-85D5-4FE1-98A4-C727F68CF5BB}" type="presParOf" srcId="{504FC769-8EBF-4A18-9904-73F8E9B7889C}" destId="{E9DBCA5F-5A31-4F1C-BC4D-5FEFFFF985A0}" srcOrd="1" destOrd="0" presId="urn:microsoft.com/office/officeart/2008/layout/LinedList"/>
    <dgm:cxn modelId="{4BC672F0-B7DA-47EA-8D12-5E8DC916A102}" type="presParOf" srcId="{504FC769-8EBF-4A18-9904-73F8E9B7889C}" destId="{14A9BE24-2E8D-4094-8A32-8799EE8CD29B}" srcOrd="2" destOrd="0" presId="urn:microsoft.com/office/officeart/2008/layout/LinedList"/>
    <dgm:cxn modelId="{49EE3126-7321-43F8-854F-2623106DB279}" type="presParOf" srcId="{14A9BE24-2E8D-4094-8A32-8799EE8CD29B}" destId="{BB735ED0-8CAF-4528-B4AA-CF47F31CE48C}" srcOrd="0" destOrd="0" presId="urn:microsoft.com/office/officeart/2008/layout/LinedList"/>
    <dgm:cxn modelId="{8DD2CE16-C1CE-4609-B305-50F9974D2A63}" type="presParOf" srcId="{14A9BE24-2E8D-4094-8A32-8799EE8CD29B}" destId="{A4BFC50D-DAAE-4D0D-8DB5-A0F18AB57477}" srcOrd="1" destOrd="0" presId="urn:microsoft.com/office/officeart/2008/layout/LinedList"/>
    <dgm:cxn modelId="{43B382A5-E014-4561-A239-0CC6BC748599}" type="presParOf" srcId="{14A9BE24-2E8D-4094-8A32-8799EE8CD29B}" destId="{2B4B4A20-C496-4B38-8F76-ABD83EB77CD3}" srcOrd="2" destOrd="0" presId="urn:microsoft.com/office/officeart/2008/layout/LinedList"/>
    <dgm:cxn modelId="{A23C6F3E-009F-429E-B832-DAE60EF7FEBC}" type="presParOf" srcId="{504FC769-8EBF-4A18-9904-73F8E9B7889C}" destId="{4BB06970-0E5C-4555-9696-F9E721DE8F55}" srcOrd="3" destOrd="0" presId="urn:microsoft.com/office/officeart/2008/layout/LinedList"/>
    <dgm:cxn modelId="{057E9426-E860-45E9-8A30-0A1F937C5B7F}" type="presParOf" srcId="{504FC769-8EBF-4A18-9904-73F8E9B7889C}" destId="{3C81C593-9D6F-418C-9A2D-915FE414BA9D}" srcOrd="4" destOrd="0" presId="urn:microsoft.com/office/officeart/2008/layout/LinedList"/>
    <dgm:cxn modelId="{41E2AB29-D86B-4F6B-9284-F8A092AD9280}" type="presParOf" srcId="{3C81C593-9D6F-418C-9A2D-915FE414BA9D}" destId="{AE1F2DE8-621A-421B-8CFD-248268B1F4D5}" srcOrd="0" destOrd="0" presId="urn:microsoft.com/office/officeart/2008/layout/LinedList"/>
    <dgm:cxn modelId="{6E23BC83-E53C-4682-B8C7-573AC71D3963}" type="presParOf" srcId="{3C81C593-9D6F-418C-9A2D-915FE414BA9D}" destId="{42F8857C-FA5B-4692-B270-8FAA4DC51E5E}" srcOrd="1" destOrd="0" presId="urn:microsoft.com/office/officeart/2008/layout/LinedList"/>
    <dgm:cxn modelId="{6025E74E-E3EE-4708-8665-8B16F0A898D8}" type="presParOf" srcId="{3C81C593-9D6F-418C-9A2D-915FE414BA9D}" destId="{C88C3C45-4CB3-4320-947D-8344A66AF708}" srcOrd="2" destOrd="0" presId="urn:microsoft.com/office/officeart/2008/layout/LinedList"/>
    <dgm:cxn modelId="{EB81A180-33A6-4E3B-A699-221EF75DDD1C}" type="presParOf" srcId="{7BAE9CC4-A969-4BAE-BA72-5E8838853494}" destId="{FEA56830-C807-4985-825D-345CA6FB4B70}" srcOrd="5" destOrd="0" presId="urn:microsoft.com/office/officeart/2008/layout/LinedList"/>
    <dgm:cxn modelId="{6CE5DB88-12DA-4941-BB8C-947162B14FB3}" type="presParOf" srcId="{7BAE9CC4-A969-4BAE-BA72-5E8838853494}" destId="{05AC2464-7E52-43F4-98E0-A2752D5DEE10}"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D3C7167-7E90-4564-80EC-096DC30D4192}"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en-US"/>
        </a:p>
      </dgm:t>
    </dgm:pt>
    <dgm:pt modelId="{5AC361A3-26F0-4EE0-83BA-AB10E762B61F}">
      <dgm:prSet phldrT="[Text]" custT="1"/>
      <dgm:spPr/>
      <dgm:t>
        <a:bodyPr/>
        <a:lstStyle/>
        <a:p>
          <a:r>
            <a:rPr lang="en-US" sz="2800" b="1" dirty="0">
              <a:latin typeface="Arial Narrow" panose="020B0606020202030204" pitchFamily="34" charset="0"/>
            </a:rPr>
            <a:t>3. Share Content on the Journal’s Website and Social Media Channels</a:t>
          </a:r>
          <a:endParaRPr lang="en-US" sz="2800" dirty="0"/>
        </a:p>
      </dgm:t>
    </dgm:pt>
    <dgm:pt modelId="{317D486E-FFE0-4BC6-A773-BC16E7F2893C}" type="parTrans" cxnId="{EBAAD7CF-C39C-4AF4-95FA-2711EFCEFB61}">
      <dgm:prSet/>
      <dgm:spPr/>
      <dgm:t>
        <a:bodyPr/>
        <a:lstStyle/>
        <a:p>
          <a:endParaRPr lang="en-US" sz="2000"/>
        </a:p>
      </dgm:t>
    </dgm:pt>
    <dgm:pt modelId="{6B885014-4266-467E-9B46-490346ACBF55}" type="sibTrans" cxnId="{EBAAD7CF-C39C-4AF4-95FA-2711EFCEFB61}">
      <dgm:prSet/>
      <dgm:spPr/>
      <dgm:t>
        <a:bodyPr/>
        <a:lstStyle/>
        <a:p>
          <a:endParaRPr lang="en-US" sz="2000"/>
        </a:p>
      </dgm:t>
    </dgm:pt>
    <dgm:pt modelId="{6449968D-BF72-4130-BD9C-1A512E5EEAB6}">
      <dgm:prSet custT="1"/>
      <dgm:spPr/>
      <dgm:t>
        <a:bodyPr/>
        <a:lstStyle/>
        <a:p>
          <a:r>
            <a:rPr lang="en-US" sz="2400" b="1" dirty="0">
              <a:latin typeface="Arial Narrow" panose="020B0606020202030204" pitchFamily="34" charset="0"/>
            </a:rPr>
            <a:t>Strategy</a:t>
          </a:r>
          <a:r>
            <a:rPr lang="en-US" sz="2400" dirty="0">
              <a:latin typeface="Arial Narrow" panose="020B0606020202030204" pitchFamily="34" charset="0"/>
            </a:rPr>
            <a:t>: Maximize the reach and impact of created content by sharing it across multiple platforms.</a:t>
          </a:r>
        </a:p>
      </dgm:t>
    </dgm:pt>
    <dgm:pt modelId="{A44706D6-D6EE-44E5-9F8A-80EDE8DA5466}" type="parTrans" cxnId="{2A66584E-43D1-4CAE-A008-24CC84CE2783}">
      <dgm:prSet/>
      <dgm:spPr/>
      <dgm:t>
        <a:bodyPr/>
        <a:lstStyle/>
        <a:p>
          <a:endParaRPr lang="en-US" sz="2000"/>
        </a:p>
      </dgm:t>
    </dgm:pt>
    <dgm:pt modelId="{183A44AA-F74C-41D3-837B-4F8E65076FCB}" type="sibTrans" cxnId="{2A66584E-43D1-4CAE-A008-24CC84CE2783}">
      <dgm:prSet/>
      <dgm:spPr/>
      <dgm:t>
        <a:bodyPr/>
        <a:lstStyle/>
        <a:p>
          <a:endParaRPr lang="en-US" sz="2000"/>
        </a:p>
      </dgm:t>
    </dgm:pt>
    <dgm:pt modelId="{1AD2BEED-D91E-4E1A-983C-729F8C723F4C}">
      <dgm:prSet custT="1"/>
      <dgm:spPr/>
      <dgm:t>
        <a:bodyPr/>
        <a:lstStyle/>
        <a:p>
          <a:r>
            <a:rPr lang="en-US" sz="2400" b="1" dirty="0">
              <a:latin typeface="Arial Narrow" panose="020B0606020202030204" pitchFamily="34" charset="0"/>
            </a:rPr>
            <a:t>Execution</a:t>
          </a:r>
          <a:r>
            <a:rPr lang="en-US" sz="2400" dirty="0">
              <a:latin typeface="Arial Narrow" panose="020B0606020202030204" pitchFamily="34" charset="0"/>
            </a:rPr>
            <a:t>:</a:t>
          </a:r>
        </a:p>
      </dgm:t>
    </dgm:pt>
    <dgm:pt modelId="{2CD74E5D-2EE3-4E10-AF62-DD699A097E72}" type="parTrans" cxnId="{EA785233-54E6-41FC-AA24-73AAA6DA07DD}">
      <dgm:prSet/>
      <dgm:spPr/>
      <dgm:t>
        <a:bodyPr/>
        <a:lstStyle/>
        <a:p>
          <a:endParaRPr lang="en-US" sz="2000"/>
        </a:p>
      </dgm:t>
    </dgm:pt>
    <dgm:pt modelId="{A2545BDC-682E-4B54-8AA5-12DAD6ED3D57}" type="sibTrans" cxnId="{EA785233-54E6-41FC-AA24-73AAA6DA07DD}">
      <dgm:prSet/>
      <dgm:spPr/>
      <dgm:t>
        <a:bodyPr/>
        <a:lstStyle/>
        <a:p>
          <a:endParaRPr lang="en-US" sz="2000"/>
        </a:p>
      </dgm:t>
    </dgm:pt>
    <dgm:pt modelId="{C604850A-7ACB-49DA-91DB-4352AB2FD129}">
      <dgm:prSet custT="1"/>
      <dgm:spPr/>
      <dgm:t>
        <a:bodyPr/>
        <a:lstStyle/>
        <a:p>
          <a:r>
            <a:rPr lang="en-US" sz="2000" b="1" dirty="0">
              <a:latin typeface="Arial Narrow" panose="020B0606020202030204" pitchFamily="34" charset="0"/>
            </a:rPr>
            <a:t>Website</a:t>
          </a:r>
          <a:r>
            <a:rPr lang="en-US" sz="2000" dirty="0">
              <a:latin typeface="Arial Narrow" panose="020B0606020202030204" pitchFamily="34" charset="0"/>
            </a:rPr>
            <a:t>: Publish blog posts, infographics, and videos on a dedicated section of the journal’s website, ensuring easy access for visitors.</a:t>
          </a:r>
        </a:p>
      </dgm:t>
    </dgm:pt>
    <dgm:pt modelId="{895DF605-E98C-4B28-8711-51946A359DCF}" type="parTrans" cxnId="{8C672ABC-A8CD-47A3-9187-13AC0159F2D1}">
      <dgm:prSet/>
      <dgm:spPr/>
      <dgm:t>
        <a:bodyPr/>
        <a:lstStyle/>
        <a:p>
          <a:endParaRPr lang="en-US" sz="2000"/>
        </a:p>
      </dgm:t>
    </dgm:pt>
    <dgm:pt modelId="{563934DE-E8A2-4F51-98AB-CBFD2F985DB6}" type="sibTrans" cxnId="{8C672ABC-A8CD-47A3-9187-13AC0159F2D1}">
      <dgm:prSet/>
      <dgm:spPr/>
      <dgm:t>
        <a:bodyPr/>
        <a:lstStyle/>
        <a:p>
          <a:endParaRPr lang="en-US" sz="2000"/>
        </a:p>
      </dgm:t>
    </dgm:pt>
    <dgm:pt modelId="{C8AA78B0-AB07-4EAB-A9DE-DC0DE4299638}">
      <dgm:prSet custT="1"/>
      <dgm:spPr/>
      <dgm:t>
        <a:bodyPr/>
        <a:lstStyle/>
        <a:p>
          <a:r>
            <a:rPr lang="en-US" sz="2000" b="1" dirty="0">
              <a:latin typeface="Arial Narrow" panose="020B0606020202030204" pitchFamily="34" charset="0"/>
            </a:rPr>
            <a:t>Social Media</a:t>
          </a:r>
          <a:r>
            <a:rPr lang="en-US" sz="2000" dirty="0">
              <a:latin typeface="Arial Narrow" panose="020B0606020202030204" pitchFamily="34" charset="0"/>
            </a:rPr>
            <a:t>: Share content on platforms like Twitter, LinkedIn, Facebook, and YouTube to reach a wider audience. Use relevant hashtags, tags, and engaging captions to increase visibility and interaction.</a:t>
          </a:r>
        </a:p>
      </dgm:t>
    </dgm:pt>
    <dgm:pt modelId="{798E3891-DABE-4B5A-8E20-63C9F149C5C8}" type="parTrans" cxnId="{3F2FE3A2-F7E5-4F77-A7FE-D073A3E649D6}">
      <dgm:prSet/>
      <dgm:spPr/>
      <dgm:t>
        <a:bodyPr/>
        <a:lstStyle/>
        <a:p>
          <a:endParaRPr lang="en-US" sz="2000"/>
        </a:p>
      </dgm:t>
    </dgm:pt>
    <dgm:pt modelId="{0C008202-E3F5-4D20-B9CE-69DB93FC997C}" type="sibTrans" cxnId="{3F2FE3A2-F7E5-4F77-A7FE-D073A3E649D6}">
      <dgm:prSet/>
      <dgm:spPr/>
      <dgm:t>
        <a:bodyPr/>
        <a:lstStyle/>
        <a:p>
          <a:endParaRPr lang="en-US" sz="2000"/>
        </a:p>
      </dgm:t>
    </dgm:pt>
    <dgm:pt modelId="{CD8FDDD4-5793-442E-9F48-F9F68196B61A}">
      <dgm:prSet custT="1"/>
      <dgm:spPr/>
      <dgm:t>
        <a:bodyPr/>
        <a:lstStyle/>
        <a:p>
          <a:r>
            <a:rPr lang="en-US" sz="2000" b="1" dirty="0">
              <a:latin typeface="Arial Narrow" panose="020B0606020202030204" pitchFamily="34" charset="0"/>
            </a:rPr>
            <a:t>Email Newsletters</a:t>
          </a:r>
          <a:r>
            <a:rPr lang="en-US" sz="2000" dirty="0">
              <a:latin typeface="Arial Narrow" panose="020B0606020202030204" pitchFamily="34" charset="0"/>
            </a:rPr>
            <a:t>: Include highlights of blog posts, infographics, and videos in regular email newsletters to keep subscribers informed and engaged.</a:t>
          </a:r>
        </a:p>
      </dgm:t>
    </dgm:pt>
    <dgm:pt modelId="{E900F2C0-4BA7-4D0A-BCC4-1B3873594433}" type="parTrans" cxnId="{00C6274F-9369-4AB5-B201-2FC01B6D954D}">
      <dgm:prSet/>
      <dgm:spPr/>
      <dgm:t>
        <a:bodyPr/>
        <a:lstStyle/>
        <a:p>
          <a:endParaRPr lang="en-US" sz="2000"/>
        </a:p>
      </dgm:t>
    </dgm:pt>
    <dgm:pt modelId="{ABF967B2-F298-48BF-BA17-9E7724FBC6B9}" type="sibTrans" cxnId="{00C6274F-9369-4AB5-B201-2FC01B6D954D}">
      <dgm:prSet/>
      <dgm:spPr/>
      <dgm:t>
        <a:bodyPr/>
        <a:lstStyle/>
        <a:p>
          <a:endParaRPr lang="en-US" sz="2000"/>
        </a:p>
      </dgm:t>
    </dgm:pt>
    <dgm:pt modelId="{7E20A62E-07C1-4F03-A75B-919457610A37}" type="pres">
      <dgm:prSet presAssocID="{BD3C7167-7E90-4564-80EC-096DC30D4192}" presName="vert0" presStyleCnt="0">
        <dgm:presLayoutVars>
          <dgm:dir/>
          <dgm:animOne val="branch"/>
          <dgm:animLvl val="lvl"/>
        </dgm:presLayoutVars>
      </dgm:prSet>
      <dgm:spPr/>
    </dgm:pt>
    <dgm:pt modelId="{55D7C48A-FA3F-4CF1-8B83-AC6C79073682}" type="pres">
      <dgm:prSet presAssocID="{5AC361A3-26F0-4EE0-83BA-AB10E762B61F}" presName="thickLine" presStyleLbl="alignNode1" presStyleIdx="0" presStyleCnt="1"/>
      <dgm:spPr/>
    </dgm:pt>
    <dgm:pt modelId="{5E199BD7-C397-4A3A-B403-E6656231490E}" type="pres">
      <dgm:prSet presAssocID="{5AC361A3-26F0-4EE0-83BA-AB10E762B61F}" presName="horz1" presStyleCnt="0"/>
      <dgm:spPr/>
    </dgm:pt>
    <dgm:pt modelId="{D23542E5-90B5-4484-A7EC-2FA95E164BE4}" type="pres">
      <dgm:prSet presAssocID="{5AC361A3-26F0-4EE0-83BA-AB10E762B61F}" presName="tx1" presStyleLbl="revTx" presStyleIdx="0" presStyleCnt="6"/>
      <dgm:spPr/>
    </dgm:pt>
    <dgm:pt modelId="{7BAE9CC4-A969-4BAE-BA72-5E8838853494}" type="pres">
      <dgm:prSet presAssocID="{5AC361A3-26F0-4EE0-83BA-AB10E762B61F}" presName="vert1" presStyleCnt="0"/>
      <dgm:spPr/>
    </dgm:pt>
    <dgm:pt modelId="{D79A38E3-C0E9-4071-BACC-3A2F93315EB4}" type="pres">
      <dgm:prSet presAssocID="{6449968D-BF72-4130-BD9C-1A512E5EEAB6}" presName="vertSpace2a" presStyleCnt="0"/>
      <dgm:spPr/>
    </dgm:pt>
    <dgm:pt modelId="{E6EB269C-3CC7-45FD-9383-E5182109AC60}" type="pres">
      <dgm:prSet presAssocID="{6449968D-BF72-4130-BD9C-1A512E5EEAB6}" presName="horz2" presStyleCnt="0"/>
      <dgm:spPr/>
    </dgm:pt>
    <dgm:pt modelId="{B0989483-FCF6-4595-AC3F-F182E01D92CB}" type="pres">
      <dgm:prSet presAssocID="{6449968D-BF72-4130-BD9C-1A512E5EEAB6}" presName="horzSpace2" presStyleCnt="0"/>
      <dgm:spPr/>
    </dgm:pt>
    <dgm:pt modelId="{DC73D023-A16D-40C4-8AA8-4B3B5D651754}" type="pres">
      <dgm:prSet presAssocID="{6449968D-BF72-4130-BD9C-1A512E5EEAB6}" presName="tx2" presStyleLbl="revTx" presStyleIdx="1" presStyleCnt="6" custScaleX="237511" custScaleY="24730"/>
      <dgm:spPr/>
    </dgm:pt>
    <dgm:pt modelId="{0D0DA6A2-F92E-4C7B-8DD6-99B26FF91BBC}" type="pres">
      <dgm:prSet presAssocID="{6449968D-BF72-4130-BD9C-1A512E5EEAB6}" presName="vert2" presStyleCnt="0"/>
      <dgm:spPr/>
    </dgm:pt>
    <dgm:pt modelId="{3D7FBF27-D705-495F-B623-F781C0E43526}" type="pres">
      <dgm:prSet presAssocID="{6449968D-BF72-4130-BD9C-1A512E5EEAB6}" presName="thinLine2b" presStyleLbl="callout" presStyleIdx="0" presStyleCnt="4"/>
      <dgm:spPr/>
    </dgm:pt>
    <dgm:pt modelId="{1494D63C-95E2-482E-B658-C7F52850265A}" type="pres">
      <dgm:prSet presAssocID="{6449968D-BF72-4130-BD9C-1A512E5EEAB6}" presName="vertSpace2b" presStyleCnt="0"/>
      <dgm:spPr/>
    </dgm:pt>
    <dgm:pt modelId="{FB0EB5B4-9C9C-452E-8FCA-1A36C794DD52}" type="pres">
      <dgm:prSet presAssocID="{1AD2BEED-D91E-4E1A-983C-729F8C723F4C}" presName="horz2" presStyleCnt="0"/>
      <dgm:spPr/>
    </dgm:pt>
    <dgm:pt modelId="{D417C244-7D94-4FF1-87A5-A8643D0FC845}" type="pres">
      <dgm:prSet presAssocID="{1AD2BEED-D91E-4E1A-983C-729F8C723F4C}" presName="horzSpace2" presStyleCnt="0"/>
      <dgm:spPr/>
    </dgm:pt>
    <dgm:pt modelId="{AF93EA06-529C-4903-AD3F-D655985B8D79}" type="pres">
      <dgm:prSet presAssocID="{1AD2BEED-D91E-4E1A-983C-729F8C723F4C}" presName="tx2" presStyleLbl="revTx" presStyleIdx="2" presStyleCnt="6" custScaleX="40294"/>
      <dgm:spPr/>
    </dgm:pt>
    <dgm:pt modelId="{BC013C31-DDF7-40CC-924E-FE904F66F2C7}" type="pres">
      <dgm:prSet presAssocID="{1AD2BEED-D91E-4E1A-983C-729F8C723F4C}" presName="vert2" presStyleCnt="0"/>
      <dgm:spPr/>
    </dgm:pt>
    <dgm:pt modelId="{4103F023-3880-46BE-9E6A-3B78098E4AF3}" type="pres">
      <dgm:prSet presAssocID="{C604850A-7ACB-49DA-91DB-4352AB2FD129}" presName="horz3" presStyleCnt="0"/>
      <dgm:spPr/>
    </dgm:pt>
    <dgm:pt modelId="{38685725-5BA6-4595-A937-78DE49428189}" type="pres">
      <dgm:prSet presAssocID="{C604850A-7ACB-49DA-91DB-4352AB2FD129}" presName="horzSpace3" presStyleCnt="0"/>
      <dgm:spPr/>
    </dgm:pt>
    <dgm:pt modelId="{F7B73200-6877-4C30-B162-AF6443213B25}" type="pres">
      <dgm:prSet presAssocID="{C604850A-7ACB-49DA-91DB-4352AB2FD129}" presName="tx3" presStyleLbl="revTx" presStyleIdx="3" presStyleCnt="6" custScaleX="198175"/>
      <dgm:spPr/>
    </dgm:pt>
    <dgm:pt modelId="{777A0B69-035C-46E0-A4D5-D4EA537BDFF5}" type="pres">
      <dgm:prSet presAssocID="{C604850A-7ACB-49DA-91DB-4352AB2FD129}" presName="vert3" presStyleCnt="0"/>
      <dgm:spPr/>
    </dgm:pt>
    <dgm:pt modelId="{56F6AB28-553D-46AF-9316-0C288DB73928}" type="pres">
      <dgm:prSet presAssocID="{563934DE-E8A2-4F51-98AB-CBFD2F985DB6}" presName="thinLine3" presStyleLbl="callout" presStyleIdx="1" presStyleCnt="4"/>
      <dgm:spPr/>
    </dgm:pt>
    <dgm:pt modelId="{3E2E6440-3A39-4F9F-98D3-145D9CCA5FB2}" type="pres">
      <dgm:prSet presAssocID="{C8AA78B0-AB07-4EAB-A9DE-DC0DE4299638}" presName="horz3" presStyleCnt="0"/>
      <dgm:spPr/>
    </dgm:pt>
    <dgm:pt modelId="{83F5A4BE-C183-4973-B2CA-5D94E85513AF}" type="pres">
      <dgm:prSet presAssocID="{C8AA78B0-AB07-4EAB-A9DE-DC0DE4299638}" presName="horzSpace3" presStyleCnt="0"/>
      <dgm:spPr/>
    </dgm:pt>
    <dgm:pt modelId="{4DFF5717-0134-4569-B88F-A7773EEDF5A6}" type="pres">
      <dgm:prSet presAssocID="{C8AA78B0-AB07-4EAB-A9DE-DC0DE4299638}" presName="tx3" presStyleLbl="revTx" presStyleIdx="4" presStyleCnt="6" custScaleX="203740"/>
      <dgm:spPr/>
    </dgm:pt>
    <dgm:pt modelId="{D2D978F2-9A3E-4110-9950-00E5F430817F}" type="pres">
      <dgm:prSet presAssocID="{C8AA78B0-AB07-4EAB-A9DE-DC0DE4299638}" presName="vert3" presStyleCnt="0"/>
      <dgm:spPr/>
    </dgm:pt>
    <dgm:pt modelId="{18911BD2-77DB-42FB-BEBF-3CD572C26573}" type="pres">
      <dgm:prSet presAssocID="{0C008202-E3F5-4D20-B9CE-69DB93FC997C}" presName="thinLine3" presStyleLbl="callout" presStyleIdx="2" presStyleCnt="4"/>
      <dgm:spPr/>
    </dgm:pt>
    <dgm:pt modelId="{EBE0BF39-AF17-4968-AC44-A497D526CA1E}" type="pres">
      <dgm:prSet presAssocID="{CD8FDDD4-5793-442E-9F48-F9F68196B61A}" presName="horz3" presStyleCnt="0"/>
      <dgm:spPr/>
    </dgm:pt>
    <dgm:pt modelId="{F58C5829-3019-401B-8DD3-9F2DC5E9E2A5}" type="pres">
      <dgm:prSet presAssocID="{CD8FDDD4-5793-442E-9F48-F9F68196B61A}" presName="horzSpace3" presStyleCnt="0"/>
      <dgm:spPr/>
    </dgm:pt>
    <dgm:pt modelId="{1ED68FC9-D06B-4D99-B304-5851017EFD13}" type="pres">
      <dgm:prSet presAssocID="{CD8FDDD4-5793-442E-9F48-F9F68196B61A}" presName="tx3" presStyleLbl="revTx" presStyleIdx="5" presStyleCnt="6" custScaleX="184037" custScaleY="79073"/>
      <dgm:spPr/>
    </dgm:pt>
    <dgm:pt modelId="{EFA3CD17-34E6-4CEC-85EC-6243011CD3D8}" type="pres">
      <dgm:prSet presAssocID="{CD8FDDD4-5793-442E-9F48-F9F68196B61A}" presName="vert3" presStyleCnt="0"/>
      <dgm:spPr/>
    </dgm:pt>
    <dgm:pt modelId="{64ACBE90-A464-48E5-85B7-AC8E00B38846}" type="pres">
      <dgm:prSet presAssocID="{1AD2BEED-D91E-4E1A-983C-729F8C723F4C}" presName="thinLine2b" presStyleLbl="callout" presStyleIdx="3" presStyleCnt="4"/>
      <dgm:spPr/>
    </dgm:pt>
    <dgm:pt modelId="{28C9606D-8B63-4A5B-BC01-2A9D77A9DD8A}" type="pres">
      <dgm:prSet presAssocID="{1AD2BEED-D91E-4E1A-983C-729F8C723F4C}" presName="vertSpace2b" presStyleCnt="0"/>
      <dgm:spPr/>
    </dgm:pt>
  </dgm:ptLst>
  <dgm:cxnLst>
    <dgm:cxn modelId="{EA785233-54E6-41FC-AA24-73AAA6DA07DD}" srcId="{5AC361A3-26F0-4EE0-83BA-AB10E762B61F}" destId="{1AD2BEED-D91E-4E1A-983C-729F8C723F4C}" srcOrd="1" destOrd="0" parTransId="{2CD74E5D-2EE3-4E10-AF62-DD699A097E72}" sibTransId="{A2545BDC-682E-4B54-8AA5-12DAD6ED3D57}"/>
    <dgm:cxn modelId="{942A915E-A4D0-4FB0-BC04-091B253415E8}" type="presOf" srcId="{CD8FDDD4-5793-442E-9F48-F9F68196B61A}" destId="{1ED68FC9-D06B-4D99-B304-5851017EFD13}" srcOrd="0" destOrd="0" presId="urn:microsoft.com/office/officeart/2008/layout/LinedList"/>
    <dgm:cxn modelId="{83A0B665-9A15-45A6-A78D-276A003386D3}" type="presOf" srcId="{C8AA78B0-AB07-4EAB-A9DE-DC0DE4299638}" destId="{4DFF5717-0134-4569-B88F-A7773EEDF5A6}" srcOrd="0" destOrd="0" presId="urn:microsoft.com/office/officeart/2008/layout/LinedList"/>
    <dgm:cxn modelId="{2A66584E-43D1-4CAE-A008-24CC84CE2783}" srcId="{5AC361A3-26F0-4EE0-83BA-AB10E762B61F}" destId="{6449968D-BF72-4130-BD9C-1A512E5EEAB6}" srcOrd="0" destOrd="0" parTransId="{A44706D6-D6EE-44E5-9F8A-80EDE8DA5466}" sibTransId="{183A44AA-F74C-41D3-837B-4F8E65076FCB}"/>
    <dgm:cxn modelId="{00C6274F-9369-4AB5-B201-2FC01B6D954D}" srcId="{1AD2BEED-D91E-4E1A-983C-729F8C723F4C}" destId="{CD8FDDD4-5793-442E-9F48-F9F68196B61A}" srcOrd="2" destOrd="0" parTransId="{E900F2C0-4BA7-4D0A-BCC4-1B3873594433}" sibTransId="{ABF967B2-F298-48BF-BA17-9E7724FBC6B9}"/>
    <dgm:cxn modelId="{3F2FE3A2-F7E5-4F77-A7FE-D073A3E649D6}" srcId="{1AD2BEED-D91E-4E1A-983C-729F8C723F4C}" destId="{C8AA78B0-AB07-4EAB-A9DE-DC0DE4299638}" srcOrd="1" destOrd="0" parTransId="{798E3891-DABE-4B5A-8E20-63C9F149C5C8}" sibTransId="{0C008202-E3F5-4D20-B9CE-69DB93FC997C}"/>
    <dgm:cxn modelId="{C8990BA7-D7AE-4B28-9B49-EB7E0716A654}" type="presOf" srcId="{5AC361A3-26F0-4EE0-83BA-AB10E762B61F}" destId="{D23542E5-90B5-4484-A7EC-2FA95E164BE4}" srcOrd="0" destOrd="0" presId="urn:microsoft.com/office/officeart/2008/layout/LinedList"/>
    <dgm:cxn modelId="{8C672ABC-A8CD-47A3-9187-13AC0159F2D1}" srcId="{1AD2BEED-D91E-4E1A-983C-729F8C723F4C}" destId="{C604850A-7ACB-49DA-91DB-4352AB2FD129}" srcOrd="0" destOrd="0" parTransId="{895DF605-E98C-4B28-8711-51946A359DCF}" sibTransId="{563934DE-E8A2-4F51-98AB-CBFD2F985DB6}"/>
    <dgm:cxn modelId="{CF9634CF-3256-4506-8477-D6FAE47AE038}" type="presOf" srcId="{1AD2BEED-D91E-4E1A-983C-729F8C723F4C}" destId="{AF93EA06-529C-4903-AD3F-D655985B8D79}" srcOrd="0" destOrd="0" presId="urn:microsoft.com/office/officeart/2008/layout/LinedList"/>
    <dgm:cxn modelId="{EBAAD7CF-C39C-4AF4-95FA-2711EFCEFB61}" srcId="{BD3C7167-7E90-4564-80EC-096DC30D4192}" destId="{5AC361A3-26F0-4EE0-83BA-AB10E762B61F}" srcOrd="0" destOrd="0" parTransId="{317D486E-FFE0-4BC6-A773-BC16E7F2893C}" sibTransId="{6B885014-4266-467E-9B46-490346ACBF55}"/>
    <dgm:cxn modelId="{080F3AE5-C16D-40B7-837C-BF45C59E50B5}" type="presOf" srcId="{C604850A-7ACB-49DA-91DB-4352AB2FD129}" destId="{F7B73200-6877-4C30-B162-AF6443213B25}" srcOrd="0" destOrd="0" presId="urn:microsoft.com/office/officeart/2008/layout/LinedList"/>
    <dgm:cxn modelId="{8466EAE5-4F4C-487A-ACDB-DE48E5D54FCD}" type="presOf" srcId="{BD3C7167-7E90-4564-80EC-096DC30D4192}" destId="{7E20A62E-07C1-4F03-A75B-919457610A37}" srcOrd="0" destOrd="0" presId="urn:microsoft.com/office/officeart/2008/layout/LinedList"/>
    <dgm:cxn modelId="{EE6378F6-9306-441B-8F50-BDBF412506F0}" type="presOf" srcId="{6449968D-BF72-4130-BD9C-1A512E5EEAB6}" destId="{DC73D023-A16D-40C4-8AA8-4B3B5D651754}" srcOrd="0" destOrd="0" presId="urn:microsoft.com/office/officeart/2008/layout/LinedList"/>
    <dgm:cxn modelId="{725C7C7E-CDED-4FFB-9BC7-09CB7A431872}" type="presParOf" srcId="{7E20A62E-07C1-4F03-A75B-919457610A37}" destId="{55D7C48A-FA3F-4CF1-8B83-AC6C79073682}" srcOrd="0" destOrd="0" presId="urn:microsoft.com/office/officeart/2008/layout/LinedList"/>
    <dgm:cxn modelId="{9263F74B-FD42-42F9-AA8A-835C6C4AD5E1}" type="presParOf" srcId="{7E20A62E-07C1-4F03-A75B-919457610A37}" destId="{5E199BD7-C397-4A3A-B403-E6656231490E}" srcOrd="1" destOrd="0" presId="urn:microsoft.com/office/officeart/2008/layout/LinedList"/>
    <dgm:cxn modelId="{0270583C-A912-4CB8-B064-BCF48FFFE783}" type="presParOf" srcId="{5E199BD7-C397-4A3A-B403-E6656231490E}" destId="{D23542E5-90B5-4484-A7EC-2FA95E164BE4}" srcOrd="0" destOrd="0" presId="urn:microsoft.com/office/officeart/2008/layout/LinedList"/>
    <dgm:cxn modelId="{C861670B-328E-4315-9C18-C158D8412B11}" type="presParOf" srcId="{5E199BD7-C397-4A3A-B403-E6656231490E}" destId="{7BAE9CC4-A969-4BAE-BA72-5E8838853494}" srcOrd="1" destOrd="0" presId="urn:microsoft.com/office/officeart/2008/layout/LinedList"/>
    <dgm:cxn modelId="{0655C559-3611-4A41-A8A5-7112CA545FC2}" type="presParOf" srcId="{7BAE9CC4-A969-4BAE-BA72-5E8838853494}" destId="{D79A38E3-C0E9-4071-BACC-3A2F93315EB4}" srcOrd="0" destOrd="0" presId="urn:microsoft.com/office/officeart/2008/layout/LinedList"/>
    <dgm:cxn modelId="{12E28E7E-78CC-422C-BD84-4771A438C5C8}" type="presParOf" srcId="{7BAE9CC4-A969-4BAE-BA72-5E8838853494}" destId="{E6EB269C-3CC7-45FD-9383-E5182109AC60}" srcOrd="1" destOrd="0" presId="urn:microsoft.com/office/officeart/2008/layout/LinedList"/>
    <dgm:cxn modelId="{30238358-2212-4B31-A309-1D815604A6CD}" type="presParOf" srcId="{E6EB269C-3CC7-45FD-9383-E5182109AC60}" destId="{B0989483-FCF6-4595-AC3F-F182E01D92CB}" srcOrd="0" destOrd="0" presId="urn:microsoft.com/office/officeart/2008/layout/LinedList"/>
    <dgm:cxn modelId="{6947E22E-33A2-4A0C-8280-A2E201898DB8}" type="presParOf" srcId="{E6EB269C-3CC7-45FD-9383-E5182109AC60}" destId="{DC73D023-A16D-40C4-8AA8-4B3B5D651754}" srcOrd="1" destOrd="0" presId="urn:microsoft.com/office/officeart/2008/layout/LinedList"/>
    <dgm:cxn modelId="{5FB9D06C-C014-427E-B3A0-2DE657856FAB}" type="presParOf" srcId="{E6EB269C-3CC7-45FD-9383-E5182109AC60}" destId="{0D0DA6A2-F92E-4C7B-8DD6-99B26FF91BBC}" srcOrd="2" destOrd="0" presId="urn:microsoft.com/office/officeart/2008/layout/LinedList"/>
    <dgm:cxn modelId="{0BE629D7-BDE7-4288-A3C4-1E491123D7DB}" type="presParOf" srcId="{7BAE9CC4-A969-4BAE-BA72-5E8838853494}" destId="{3D7FBF27-D705-495F-B623-F781C0E43526}" srcOrd="2" destOrd="0" presId="urn:microsoft.com/office/officeart/2008/layout/LinedList"/>
    <dgm:cxn modelId="{B00405EA-CD8D-41C1-8888-CBD5BBA00FC7}" type="presParOf" srcId="{7BAE9CC4-A969-4BAE-BA72-5E8838853494}" destId="{1494D63C-95E2-482E-B658-C7F52850265A}" srcOrd="3" destOrd="0" presId="urn:microsoft.com/office/officeart/2008/layout/LinedList"/>
    <dgm:cxn modelId="{F61303AE-B45E-46A6-8FFA-038A3B5A11A6}" type="presParOf" srcId="{7BAE9CC4-A969-4BAE-BA72-5E8838853494}" destId="{FB0EB5B4-9C9C-452E-8FCA-1A36C794DD52}" srcOrd="4" destOrd="0" presId="urn:microsoft.com/office/officeart/2008/layout/LinedList"/>
    <dgm:cxn modelId="{06F1D0BD-FB5B-4622-B3F9-7147FE20D0A6}" type="presParOf" srcId="{FB0EB5B4-9C9C-452E-8FCA-1A36C794DD52}" destId="{D417C244-7D94-4FF1-87A5-A8643D0FC845}" srcOrd="0" destOrd="0" presId="urn:microsoft.com/office/officeart/2008/layout/LinedList"/>
    <dgm:cxn modelId="{0B08F753-CCAA-487D-9FB9-93AAFBBF04DA}" type="presParOf" srcId="{FB0EB5B4-9C9C-452E-8FCA-1A36C794DD52}" destId="{AF93EA06-529C-4903-AD3F-D655985B8D79}" srcOrd="1" destOrd="0" presId="urn:microsoft.com/office/officeart/2008/layout/LinedList"/>
    <dgm:cxn modelId="{136C03FF-20CE-4D62-90F8-8DEF5DFBD57E}" type="presParOf" srcId="{FB0EB5B4-9C9C-452E-8FCA-1A36C794DD52}" destId="{BC013C31-DDF7-40CC-924E-FE904F66F2C7}" srcOrd="2" destOrd="0" presId="urn:microsoft.com/office/officeart/2008/layout/LinedList"/>
    <dgm:cxn modelId="{467F6F52-E86E-439F-9F14-5377781CE02E}" type="presParOf" srcId="{BC013C31-DDF7-40CC-924E-FE904F66F2C7}" destId="{4103F023-3880-46BE-9E6A-3B78098E4AF3}" srcOrd="0" destOrd="0" presId="urn:microsoft.com/office/officeart/2008/layout/LinedList"/>
    <dgm:cxn modelId="{2A68943C-E41F-4DA1-8931-57104D75D4CC}" type="presParOf" srcId="{4103F023-3880-46BE-9E6A-3B78098E4AF3}" destId="{38685725-5BA6-4595-A937-78DE49428189}" srcOrd="0" destOrd="0" presId="urn:microsoft.com/office/officeart/2008/layout/LinedList"/>
    <dgm:cxn modelId="{0A53DB39-9281-4312-9628-6465938FF751}" type="presParOf" srcId="{4103F023-3880-46BE-9E6A-3B78098E4AF3}" destId="{F7B73200-6877-4C30-B162-AF6443213B25}" srcOrd="1" destOrd="0" presId="urn:microsoft.com/office/officeart/2008/layout/LinedList"/>
    <dgm:cxn modelId="{D37244E5-3421-4E0D-A8F0-1431AA056A57}" type="presParOf" srcId="{4103F023-3880-46BE-9E6A-3B78098E4AF3}" destId="{777A0B69-035C-46E0-A4D5-D4EA537BDFF5}" srcOrd="2" destOrd="0" presId="urn:microsoft.com/office/officeart/2008/layout/LinedList"/>
    <dgm:cxn modelId="{9A4D7818-D936-409F-90E2-093863B419ED}" type="presParOf" srcId="{BC013C31-DDF7-40CC-924E-FE904F66F2C7}" destId="{56F6AB28-553D-46AF-9316-0C288DB73928}" srcOrd="1" destOrd="0" presId="urn:microsoft.com/office/officeart/2008/layout/LinedList"/>
    <dgm:cxn modelId="{998C17E0-FA95-4CD2-A963-2C8A04578A1D}" type="presParOf" srcId="{BC013C31-DDF7-40CC-924E-FE904F66F2C7}" destId="{3E2E6440-3A39-4F9F-98D3-145D9CCA5FB2}" srcOrd="2" destOrd="0" presId="urn:microsoft.com/office/officeart/2008/layout/LinedList"/>
    <dgm:cxn modelId="{13D6CA93-A9B1-4CD1-B911-2A7E9D91079E}" type="presParOf" srcId="{3E2E6440-3A39-4F9F-98D3-145D9CCA5FB2}" destId="{83F5A4BE-C183-4973-B2CA-5D94E85513AF}" srcOrd="0" destOrd="0" presId="urn:microsoft.com/office/officeart/2008/layout/LinedList"/>
    <dgm:cxn modelId="{6EBBB4FC-906B-4EA9-AA7E-486F5488B768}" type="presParOf" srcId="{3E2E6440-3A39-4F9F-98D3-145D9CCA5FB2}" destId="{4DFF5717-0134-4569-B88F-A7773EEDF5A6}" srcOrd="1" destOrd="0" presId="urn:microsoft.com/office/officeart/2008/layout/LinedList"/>
    <dgm:cxn modelId="{0DD64D10-4DCC-4C30-8420-B71917694C70}" type="presParOf" srcId="{3E2E6440-3A39-4F9F-98D3-145D9CCA5FB2}" destId="{D2D978F2-9A3E-4110-9950-00E5F430817F}" srcOrd="2" destOrd="0" presId="urn:microsoft.com/office/officeart/2008/layout/LinedList"/>
    <dgm:cxn modelId="{1B49A8AA-1819-4A08-94A6-08E51A766B3F}" type="presParOf" srcId="{BC013C31-DDF7-40CC-924E-FE904F66F2C7}" destId="{18911BD2-77DB-42FB-BEBF-3CD572C26573}" srcOrd="3" destOrd="0" presId="urn:microsoft.com/office/officeart/2008/layout/LinedList"/>
    <dgm:cxn modelId="{5EB6A3D0-6A50-45C9-B9F3-EF22FF3BDE37}" type="presParOf" srcId="{BC013C31-DDF7-40CC-924E-FE904F66F2C7}" destId="{EBE0BF39-AF17-4968-AC44-A497D526CA1E}" srcOrd="4" destOrd="0" presId="urn:microsoft.com/office/officeart/2008/layout/LinedList"/>
    <dgm:cxn modelId="{91F81DBE-3A50-4E92-B6D4-14DA0EDCBB45}" type="presParOf" srcId="{EBE0BF39-AF17-4968-AC44-A497D526CA1E}" destId="{F58C5829-3019-401B-8DD3-9F2DC5E9E2A5}" srcOrd="0" destOrd="0" presId="urn:microsoft.com/office/officeart/2008/layout/LinedList"/>
    <dgm:cxn modelId="{D95260CA-839F-4E63-A4F8-E6EE93633D03}" type="presParOf" srcId="{EBE0BF39-AF17-4968-AC44-A497D526CA1E}" destId="{1ED68FC9-D06B-4D99-B304-5851017EFD13}" srcOrd="1" destOrd="0" presId="urn:microsoft.com/office/officeart/2008/layout/LinedList"/>
    <dgm:cxn modelId="{BD0DBA33-954C-4F2F-B65E-4043019EA069}" type="presParOf" srcId="{EBE0BF39-AF17-4968-AC44-A497D526CA1E}" destId="{EFA3CD17-34E6-4CEC-85EC-6243011CD3D8}" srcOrd="2" destOrd="0" presId="urn:microsoft.com/office/officeart/2008/layout/LinedList"/>
    <dgm:cxn modelId="{6E6245B9-F458-4A23-A93F-DC6413829DA4}" type="presParOf" srcId="{7BAE9CC4-A969-4BAE-BA72-5E8838853494}" destId="{64ACBE90-A464-48E5-85B7-AC8E00B38846}" srcOrd="5" destOrd="0" presId="urn:microsoft.com/office/officeart/2008/layout/LinedList"/>
    <dgm:cxn modelId="{10FC2945-866B-46F8-97C8-55052BADEA23}" type="presParOf" srcId="{7BAE9CC4-A969-4BAE-BA72-5E8838853494}" destId="{28C9606D-8B63-4A5B-BC01-2A9D77A9DD8A}"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124B5347-F5A7-475E-B64D-4BD7165B0353}" type="doc">
      <dgm:prSet loTypeId="urn:microsoft.com/office/officeart/2005/8/layout/vList2" loCatId="list" qsTypeId="urn:microsoft.com/office/officeart/2005/8/quickstyle/simple5" qsCatId="simple" csTypeId="urn:microsoft.com/office/officeart/2005/8/colors/accent1_1" csCatId="accent1" phldr="1"/>
      <dgm:spPr/>
      <dgm:t>
        <a:bodyPr/>
        <a:lstStyle/>
        <a:p>
          <a:endParaRPr lang="en-US"/>
        </a:p>
      </dgm:t>
    </dgm:pt>
    <dgm:pt modelId="{4B60579C-07EE-4BC5-A21E-BA9A4FA5810E}">
      <dgm:prSet phldrT="[Text]" custT="1"/>
      <dgm:spPr/>
      <dgm:t>
        <a:bodyPr/>
        <a:lstStyle/>
        <a:p>
          <a:r>
            <a:rPr lang="en-US" sz="2400" dirty="0">
              <a:latin typeface="Arial Narrow" panose="020B0606020202030204" pitchFamily="34" charset="0"/>
            </a:rPr>
            <a:t>Webinars and online events are excellent tools for engaging with the research community, disseminating knowledge, and building a sense of community.</a:t>
          </a:r>
        </a:p>
      </dgm:t>
    </dgm:pt>
    <dgm:pt modelId="{C5073580-2EF6-4BFA-8034-14A4684896B3}" type="parTrans" cxnId="{0DD71792-6AD2-458C-AE4F-CE89952BBCE0}">
      <dgm:prSet/>
      <dgm:spPr/>
      <dgm:t>
        <a:bodyPr/>
        <a:lstStyle/>
        <a:p>
          <a:endParaRPr lang="en-US" sz="2400">
            <a:solidFill>
              <a:schemeClr val="tx1"/>
            </a:solidFill>
            <a:latin typeface="Arial Narrow" panose="020B0606020202030204" pitchFamily="34" charset="0"/>
          </a:endParaRPr>
        </a:p>
      </dgm:t>
    </dgm:pt>
    <dgm:pt modelId="{884EC49D-9FCF-44E3-9F10-62669394462F}" type="sibTrans" cxnId="{0DD71792-6AD2-458C-AE4F-CE89952BBCE0}">
      <dgm:prSet/>
      <dgm:spPr/>
      <dgm:t>
        <a:bodyPr/>
        <a:lstStyle/>
        <a:p>
          <a:endParaRPr lang="en-US" sz="2400">
            <a:solidFill>
              <a:schemeClr val="tx1"/>
            </a:solidFill>
            <a:latin typeface="Arial Narrow" panose="020B0606020202030204" pitchFamily="34" charset="0"/>
          </a:endParaRPr>
        </a:p>
      </dgm:t>
    </dgm:pt>
    <dgm:pt modelId="{3AF4A570-9A68-4CB4-B7EA-F752500F8915}">
      <dgm:prSet custT="1"/>
      <dgm:spPr/>
      <dgm:t>
        <a:bodyPr/>
        <a:lstStyle/>
        <a:p>
          <a:r>
            <a:rPr lang="en-US" sz="2400" dirty="0">
              <a:latin typeface="Arial Narrow" panose="020B0606020202030204" pitchFamily="34" charset="0"/>
            </a:rPr>
            <a:t>They can be used to</a:t>
          </a:r>
        </a:p>
      </dgm:t>
    </dgm:pt>
    <dgm:pt modelId="{132FDF87-8D4F-4234-8027-CE28EF1E4375}" type="parTrans" cxnId="{D46AC7F1-8FAF-41A2-8550-8BFD7EB91D51}">
      <dgm:prSet/>
      <dgm:spPr/>
      <dgm:t>
        <a:bodyPr/>
        <a:lstStyle/>
        <a:p>
          <a:endParaRPr lang="en-US" sz="2400">
            <a:solidFill>
              <a:schemeClr val="tx1"/>
            </a:solidFill>
            <a:latin typeface="Arial Narrow" panose="020B0606020202030204" pitchFamily="34" charset="0"/>
          </a:endParaRPr>
        </a:p>
      </dgm:t>
    </dgm:pt>
    <dgm:pt modelId="{E05EA4D3-B563-4794-8942-472F597E807B}" type="sibTrans" cxnId="{D46AC7F1-8FAF-41A2-8550-8BFD7EB91D51}">
      <dgm:prSet/>
      <dgm:spPr/>
      <dgm:t>
        <a:bodyPr/>
        <a:lstStyle/>
        <a:p>
          <a:endParaRPr lang="en-US" sz="2400">
            <a:solidFill>
              <a:schemeClr val="tx1"/>
            </a:solidFill>
            <a:latin typeface="Arial Narrow" panose="020B0606020202030204" pitchFamily="34" charset="0"/>
          </a:endParaRPr>
        </a:p>
      </dgm:t>
    </dgm:pt>
    <dgm:pt modelId="{7C374218-09BE-45AC-A03A-2D2A1F6124F5}">
      <dgm:prSet custT="1"/>
      <dgm:spPr/>
      <dgm:t>
        <a:bodyPr/>
        <a:lstStyle/>
        <a:p>
          <a:pPr>
            <a:lnSpc>
              <a:spcPct val="150000"/>
            </a:lnSpc>
          </a:pPr>
          <a:r>
            <a:rPr lang="en-US" sz="2400" dirty="0">
              <a:latin typeface="Arial Narrow" panose="020B0606020202030204" pitchFamily="34" charset="0"/>
            </a:rPr>
            <a:t>Host webinars featuring authors, editors, and guest experts discussing recent research. </a:t>
          </a:r>
        </a:p>
      </dgm:t>
    </dgm:pt>
    <dgm:pt modelId="{4D842AF4-B648-4BCC-BDFB-F6394A4A1EEC}" type="parTrans" cxnId="{DD460F08-112A-44FD-B3EA-2B9AEEEB4DD0}">
      <dgm:prSet/>
      <dgm:spPr/>
      <dgm:t>
        <a:bodyPr/>
        <a:lstStyle/>
        <a:p>
          <a:endParaRPr lang="en-US" sz="2400">
            <a:solidFill>
              <a:schemeClr val="tx1"/>
            </a:solidFill>
            <a:latin typeface="Arial Narrow" panose="020B0606020202030204" pitchFamily="34" charset="0"/>
          </a:endParaRPr>
        </a:p>
      </dgm:t>
    </dgm:pt>
    <dgm:pt modelId="{42CE2FB6-85C0-459A-BB28-4476F4C0F746}" type="sibTrans" cxnId="{DD460F08-112A-44FD-B3EA-2B9AEEEB4DD0}">
      <dgm:prSet/>
      <dgm:spPr/>
      <dgm:t>
        <a:bodyPr/>
        <a:lstStyle/>
        <a:p>
          <a:endParaRPr lang="en-US" sz="2400">
            <a:solidFill>
              <a:schemeClr val="tx1"/>
            </a:solidFill>
            <a:latin typeface="Arial Narrow" panose="020B0606020202030204" pitchFamily="34" charset="0"/>
          </a:endParaRPr>
        </a:p>
      </dgm:t>
    </dgm:pt>
    <dgm:pt modelId="{AB48D093-1468-429D-9287-A8C6D1355F98}">
      <dgm:prSet custT="1"/>
      <dgm:spPr/>
      <dgm:t>
        <a:bodyPr/>
        <a:lstStyle/>
        <a:p>
          <a:pPr>
            <a:lnSpc>
              <a:spcPct val="150000"/>
            </a:lnSpc>
          </a:pPr>
          <a:r>
            <a:rPr lang="en-US" sz="2400" dirty="0">
              <a:latin typeface="Arial Narrow" panose="020B0606020202030204" pitchFamily="34" charset="0"/>
            </a:rPr>
            <a:t>Organize virtual conferences and workshops to engage the research community. </a:t>
          </a:r>
        </a:p>
      </dgm:t>
    </dgm:pt>
    <dgm:pt modelId="{157D3B37-25DD-497C-B6C1-24F3EBD7EFB7}" type="parTrans" cxnId="{DB9CADBB-6231-4DF8-8BEC-48A31586C3FE}">
      <dgm:prSet/>
      <dgm:spPr/>
      <dgm:t>
        <a:bodyPr/>
        <a:lstStyle/>
        <a:p>
          <a:endParaRPr lang="en-US" sz="2400">
            <a:solidFill>
              <a:schemeClr val="tx1"/>
            </a:solidFill>
            <a:latin typeface="Arial Narrow" panose="020B0606020202030204" pitchFamily="34" charset="0"/>
          </a:endParaRPr>
        </a:p>
      </dgm:t>
    </dgm:pt>
    <dgm:pt modelId="{426C62B9-2FE7-46B8-9BDA-24CBE41E8F99}" type="sibTrans" cxnId="{DB9CADBB-6231-4DF8-8BEC-48A31586C3FE}">
      <dgm:prSet/>
      <dgm:spPr/>
      <dgm:t>
        <a:bodyPr/>
        <a:lstStyle/>
        <a:p>
          <a:endParaRPr lang="en-US" sz="2400">
            <a:solidFill>
              <a:schemeClr val="tx1"/>
            </a:solidFill>
            <a:latin typeface="Arial Narrow" panose="020B0606020202030204" pitchFamily="34" charset="0"/>
          </a:endParaRPr>
        </a:p>
      </dgm:t>
    </dgm:pt>
    <dgm:pt modelId="{91A5169C-346E-47CF-9626-8A38D57B85AF}">
      <dgm:prSet custT="1"/>
      <dgm:spPr/>
      <dgm:t>
        <a:bodyPr/>
        <a:lstStyle/>
        <a:p>
          <a:pPr>
            <a:lnSpc>
              <a:spcPct val="150000"/>
            </a:lnSpc>
          </a:pPr>
          <a:r>
            <a:rPr lang="en-US" sz="2400">
              <a:latin typeface="Arial Narrow" panose="020B0606020202030204" pitchFamily="34" charset="0"/>
            </a:rPr>
            <a:t>Promote these events through the journal’s digital channels and partner networks.</a:t>
          </a:r>
          <a:endParaRPr lang="en-US" sz="2400" dirty="0">
            <a:latin typeface="Arial Narrow" panose="020B0606020202030204" pitchFamily="34" charset="0"/>
          </a:endParaRPr>
        </a:p>
      </dgm:t>
    </dgm:pt>
    <dgm:pt modelId="{45E16820-FC81-499A-BACA-47FF501713AF}" type="parTrans" cxnId="{DD0A9C6E-32CA-4A54-A0E7-8C4971C10D19}">
      <dgm:prSet/>
      <dgm:spPr/>
      <dgm:t>
        <a:bodyPr/>
        <a:lstStyle/>
        <a:p>
          <a:endParaRPr lang="en-US" sz="2400">
            <a:solidFill>
              <a:schemeClr val="tx1"/>
            </a:solidFill>
            <a:latin typeface="Arial Narrow" panose="020B0606020202030204" pitchFamily="34" charset="0"/>
          </a:endParaRPr>
        </a:p>
      </dgm:t>
    </dgm:pt>
    <dgm:pt modelId="{A193BE33-8F97-47E3-81F8-3D07BC8AE8EF}" type="sibTrans" cxnId="{DD0A9C6E-32CA-4A54-A0E7-8C4971C10D19}">
      <dgm:prSet/>
      <dgm:spPr/>
      <dgm:t>
        <a:bodyPr/>
        <a:lstStyle/>
        <a:p>
          <a:endParaRPr lang="en-US" sz="2400">
            <a:solidFill>
              <a:schemeClr val="tx1"/>
            </a:solidFill>
            <a:latin typeface="Arial Narrow" panose="020B0606020202030204" pitchFamily="34" charset="0"/>
          </a:endParaRPr>
        </a:p>
      </dgm:t>
    </dgm:pt>
    <dgm:pt modelId="{15609575-4220-4C20-969E-1617DCA672D9}" type="pres">
      <dgm:prSet presAssocID="{124B5347-F5A7-475E-B64D-4BD7165B0353}" presName="linear" presStyleCnt="0">
        <dgm:presLayoutVars>
          <dgm:animLvl val="lvl"/>
          <dgm:resizeHandles val="exact"/>
        </dgm:presLayoutVars>
      </dgm:prSet>
      <dgm:spPr/>
    </dgm:pt>
    <dgm:pt modelId="{AE028FD1-6246-45DA-934E-3AB5C106319A}" type="pres">
      <dgm:prSet presAssocID="{4B60579C-07EE-4BC5-A21E-BA9A4FA5810E}" presName="parentText" presStyleLbl="node1" presStyleIdx="0" presStyleCnt="2">
        <dgm:presLayoutVars>
          <dgm:chMax val="0"/>
          <dgm:bulletEnabled val="1"/>
        </dgm:presLayoutVars>
      </dgm:prSet>
      <dgm:spPr/>
    </dgm:pt>
    <dgm:pt modelId="{651B0B81-7BB1-46FE-A949-2426A53269F8}" type="pres">
      <dgm:prSet presAssocID="{884EC49D-9FCF-44E3-9F10-62669394462F}" presName="spacer" presStyleCnt="0"/>
      <dgm:spPr/>
    </dgm:pt>
    <dgm:pt modelId="{CBEF1AD5-730E-4357-B85B-BB759001BB0D}" type="pres">
      <dgm:prSet presAssocID="{3AF4A570-9A68-4CB4-B7EA-F752500F8915}" presName="parentText" presStyleLbl="node1" presStyleIdx="1" presStyleCnt="2" custScaleY="73759">
        <dgm:presLayoutVars>
          <dgm:chMax val="0"/>
          <dgm:bulletEnabled val="1"/>
        </dgm:presLayoutVars>
      </dgm:prSet>
      <dgm:spPr/>
    </dgm:pt>
    <dgm:pt modelId="{3B467173-499D-45DE-B4FC-6B1048653E1E}" type="pres">
      <dgm:prSet presAssocID="{3AF4A570-9A68-4CB4-B7EA-F752500F8915}" presName="childText" presStyleLbl="revTx" presStyleIdx="0" presStyleCnt="1">
        <dgm:presLayoutVars>
          <dgm:bulletEnabled val="1"/>
        </dgm:presLayoutVars>
      </dgm:prSet>
      <dgm:spPr/>
    </dgm:pt>
  </dgm:ptLst>
  <dgm:cxnLst>
    <dgm:cxn modelId="{DD460F08-112A-44FD-B3EA-2B9AEEEB4DD0}" srcId="{3AF4A570-9A68-4CB4-B7EA-F752500F8915}" destId="{7C374218-09BE-45AC-A03A-2D2A1F6124F5}" srcOrd="0" destOrd="0" parTransId="{4D842AF4-B648-4BCC-BDFB-F6394A4A1EEC}" sibTransId="{42CE2FB6-85C0-459A-BB28-4476F4C0F746}"/>
    <dgm:cxn modelId="{4062B219-E111-4E26-BEFF-A115B9C11CC2}" type="presOf" srcId="{AB48D093-1468-429D-9287-A8C6D1355F98}" destId="{3B467173-499D-45DE-B4FC-6B1048653E1E}" srcOrd="0" destOrd="1" presId="urn:microsoft.com/office/officeart/2005/8/layout/vList2"/>
    <dgm:cxn modelId="{7618476C-FE7C-41A0-B71D-2A148F58AE0B}" type="presOf" srcId="{7C374218-09BE-45AC-A03A-2D2A1F6124F5}" destId="{3B467173-499D-45DE-B4FC-6B1048653E1E}" srcOrd="0" destOrd="0" presId="urn:microsoft.com/office/officeart/2005/8/layout/vList2"/>
    <dgm:cxn modelId="{DD0A9C6E-32CA-4A54-A0E7-8C4971C10D19}" srcId="{3AF4A570-9A68-4CB4-B7EA-F752500F8915}" destId="{91A5169C-346E-47CF-9626-8A38D57B85AF}" srcOrd="2" destOrd="0" parTransId="{45E16820-FC81-499A-BACA-47FF501713AF}" sibTransId="{A193BE33-8F97-47E3-81F8-3D07BC8AE8EF}"/>
    <dgm:cxn modelId="{BB7A7E70-7FDD-40B1-BFF5-DAA587A5E1A4}" type="presOf" srcId="{91A5169C-346E-47CF-9626-8A38D57B85AF}" destId="{3B467173-499D-45DE-B4FC-6B1048653E1E}" srcOrd="0" destOrd="2" presId="urn:microsoft.com/office/officeart/2005/8/layout/vList2"/>
    <dgm:cxn modelId="{1C100F5A-E706-4A22-98BE-449DCC82DC57}" type="presOf" srcId="{124B5347-F5A7-475E-B64D-4BD7165B0353}" destId="{15609575-4220-4C20-969E-1617DCA672D9}" srcOrd="0" destOrd="0" presId="urn:microsoft.com/office/officeart/2005/8/layout/vList2"/>
    <dgm:cxn modelId="{ED93A78F-F31B-47D4-9F04-EA2226E30E6A}" type="presOf" srcId="{4B60579C-07EE-4BC5-A21E-BA9A4FA5810E}" destId="{AE028FD1-6246-45DA-934E-3AB5C106319A}" srcOrd="0" destOrd="0" presId="urn:microsoft.com/office/officeart/2005/8/layout/vList2"/>
    <dgm:cxn modelId="{0DD71792-6AD2-458C-AE4F-CE89952BBCE0}" srcId="{124B5347-F5A7-475E-B64D-4BD7165B0353}" destId="{4B60579C-07EE-4BC5-A21E-BA9A4FA5810E}" srcOrd="0" destOrd="0" parTransId="{C5073580-2EF6-4BFA-8034-14A4684896B3}" sibTransId="{884EC49D-9FCF-44E3-9F10-62669394462F}"/>
    <dgm:cxn modelId="{B45DCDA8-E9D7-4BDC-9561-8A9B0DE7A479}" type="presOf" srcId="{3AF4A570-9A68-4CB4-B7EA-F752500F8915}" destId="{CBEF1AD5-730E-4357-B85B-BB759001BB0D}" srcOrd="0" destOrd="0" presId="urn:microsoft.com/office/officeart/2005/8/layout/vList2"/>
    <dgm:cxn modelId="{DB9CADBB-6231-4DF8-8BEC-48A31586C3FE}" srcId="{3AF4A570-9A68-4CB4-B7EA-F752500F8915}" destId="{AB48D093-1468-429D-9287-A8C6D1355F98}" srcOrd="1" destOrd="0" parTransId="{157D3B37-25DD-497C-B6C1-24F3EBD7EFB7}" sibTransId="{426C62B9-2FE7-46B8-9BDA-24CBE41E8F99}"/>
    <dgm:cxn modelId="{D46AC7F1-8FAF-41A2-8550-8BFD7EB91D51}" srcId="{124B5347-F5A7-475E-B64D-4BD7165B0353}" destId="{3AF4A570-9A68-4CB4-B7EA-F752500F8915}" srcOrd="1" destOrd="0" parTransId="{132FDF87-8D4F-4234-8027-CE28EF1E4375}" sibTransId="{E05EA4D3-B563-4794-8942-472F597E807B}"/>
    <dgm:cxn modelId="{42C2F3B7-6BAF-4C4B-81C5-710E0124C9EC}" type="presParOf" srcId="{15609575-4220-4C20-969E-1617DCA672D9}" destId="{AE028FD1-6246-45DA-934E-3AB5C106319A}" srcOrd="0" destOrd="0" presId="urn:microsoft.com/office/officeart/2005/8/layout/vList2"/>
    <dgm:cxn modelId="{2E8C76B4-B09F-4A4F-80C5-EEFA44A33E89}" type="presParOf" srcId="{15609575-4220-4C20-969E-1617DCA672D9}" destId="{651B0B81-7BB1-46FE-A949-2426A53269F8}" srcOrd="1" destOrd="0" presId="urn:microsoft.com/office/officeart/2005/8/layout/vList2"/>
    <dgm:cxn modelId="{58505B39-5524-4E5A-B43A-30BB071DFF6B}" type="presParOf" srcId="{15609575-4220-4C20-969E-1617DCA672D9}" destId="{CBEF1AD5-730E-4357-B85B-BB759001BB0D}" srcOrd="2" destOrd="0" presId="urn:microsoft.com/office/officeart/2005/8/layout/vList2"/>
    <dgm:cxn modelId="{332964CA-6C0B-4E2F-88E9-7BF123370D43}" type="presParOf" srcId="{15609575-4220-4C20-969E-1617DCA672D9}" destId="{3B467173-499D-45DE-B4FC-6B1048653E1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7F35732-0E84-4C0C-8EFC-571CC145F24A}" type="doc">
      <dgm:prSet loTypeId="urn:microsoft.com/office/officeart/2005/8/layout/list1" loCatId="list" qsTypeId="urn:microsoft.com/office/officeart/2005/8/quickstyle/3d1" qsCatId="3D" csTypeId="urn:microsoft.com/office/officeart/2005/8/colors/accent0_1" csCatId="mainScheme" phldr="1"/>
      <dgm:spPr/>
      <dgm:t>
        <a:bodyPr/>
        <a:lstStyle/>
        <a:p>
          <a:endParaRPr lang="en-US"/>
        </a:p>
      </dgm:t>
    </dgm:pt>
    <dgm:pt modelId="{CF61F9B0-423A-42E4-8FF0-EDDD481713C6}">
      <dgm:prSet phldrT="[Text]" custT="1"/>
      <dgm:spPr/>
      <dgm:t>
        <a:bodyPr/>
        <a:lstStyle/>
        <a:p>
          <a:r>
            <a:rPr lang="en-US" sz="2400" b="0">
              <a:latin typeface="Arial Narrow" panose="020B0606020202030204" pitchFamily="34" charset="0"/>
            </a:rPr>
            <a:t>Partner with academic institutions, professional societies, and research organizations.</a:t>
          </a:r>
          <a:endParaRPr lang="en-US" sz="2400" b="0"/>
        </a:p>
      </dgm:t>
    </dgm:pt>
    <dgm:pt modelId="{0A009FF6-7903-4A80-9EED-AB6AB014218D}" type="parTrans" cxnId="{C452915D-08A3-47AE-8E8D-CFAEAF567754}">
      <dgm:prSet/>
      <dgm:spPr/>
      <dgm:t>
        <a:bodyPr/>
        <a:lstStyle/>
        <a:p>
          <a:endParaRPr lang="en-US" sz="2400" b="0">
            <a:solidFill>
              <a:schemeClr val="tx1"/>
            </a:solidFill>
          </a:endParaRPr>
        </a:p>
      </dgm:t>
    </dgm:pt>
    <dgm:pt modelId="{4591FDEB-F0BB-49FC-A252-85E83EC6EAE2}" type="sibTrans" cxnId="{C452915D-08A3-47AE-8E8D-CFAEAF567754}">
      <dgm:prSet/>
      <dgm:spPr/>
      <dgm:t>
        <a:bodyPr/>
        <a:lstStyle/>
        <a:p>
          <a:endParaRPr lang="en-US" sz="2400" b="0">
            <a:solidFill>
              <a:schemeClr val="tx1"/>
            </a:solidFill>
          </a:endParaRPr>
        </a:p>
      </dgm:t>
    </dgm:pt>
    <dgm:pt modelId="{8BB788D1-D016-4958-9919-DF643AA32B11}">
      <dgm:prSet custT="1"/>
      <dgm:spPr/>
      <dgm:t>
        <a:bodyPr/>
        <a:lstStyle/>
        <a:p>
          <a:r>
            <a:rPr lang="en-US" sz="2400" b="0">
              <a:latin typeface="Arial Narrow" panose="020B0606020202030204" pitchFamily="34" charset="0"/>
            </a:rPr>
            <a:t>Co-host events, share content, and cross-promote publications.</a:t>
          </a:r>
          <a:endParaRPr lang="en-US" sz="2400" b="0" dirty="0">
            <a:latin typeface="Arial Narrow" panose="020B0606020202030204" pitchFamily="34" charset="0"/>
          </a:endParaRPr>
        </a:p>
      </dgm:t>
    </dgm:pt>
    <dgm:pt modelId="{02B03FE0-AE21-41C9-9C2E-6E1D5A5CFBB3}" type="parTrans" cxnId="{631C6D15-6672-42F7-AEDD-42F55C96A57F}">
      <dgm:prSet/>
      <dgm:spPr/>
      <dgm:t>
        <a:bodyPr/>
        <a:lstStyle/>
        <a:p>
          <a:endParaRPr lang="en-US" sz="2400" b="0">
            <a:solidFill>
              <a:schemeClr val="tx1"/>
            </a:solidFill>
          </a:endParaRPr>
        </a:p>
      </dgm:t>
    </dgm:pt>
    <dgm:pt modelId="{9D3C2416-77D1-4FF0-8F70-2E8DA7D4B822}" type="sibTrans" cxnId="{631C6D15-6672-42F7-AEDD-42F55C96A57F}">
      <dgm:prSet/>
      <dgm:spPr/>
      <dgm:t>
        <a:bodyPr/>
        <a:lstStyle/>
        <a:p>
          <a:endParaRPr lang="en-US" sz="2400" b="0">
            <a:solidFill>
              <a:schemeClr val="tx1"/>
            </a:solidFill>
          </a:endParaRPr>
        </a:p>
      </dgm:t>
    </dgm:pt>
    <dgm:pt modelId="{A946D7B9-1156-48DD-9128-640DA1DB8550}">
      <dgm:prSet custT="1"/>
      <dgm:spPr/>
      <dgm:t>
        <a:bodyPr/>
        <a:lstStyle/>
        <a:p>
          <a:r>
            <a:rPr lang="en-US" sz="2400" b="0">
              <a:latin typeface="Arial Narrow" panose="020B0606020202030204" pitchFamily="34" charset="0"/>
            </a:rPr>
            <a:t>Utilize guest blogging and co-authorship opportunities to reach new audiences.</a:t>
          </a:r>
          <a:endParaRPr lang="en-US" sz="2400" b="0" dirty="0">
            <a:latin typeface="Arial Narrow" panose="020B0606020202030204" pitchFamily="34" charset="0"/>
          </a:endParaRPr>
        </a:p>
      </dgm:t>
    </dgm:pt>
    <dgm:pt modelId="{64431890-8EA9-41A0-9A2E-569AE30EDF02}" type="parTrans" cxnId="{B0247760-7ED4-486B-A7B5-4A87FF06CE77}">
      <dgm:prSet/>
      <dgm:spPr/>
      <dgm:t>
        <a:bodyPr/>
        <a:lstStyle/>
        <a:p>
          <a:endParaRPr lang="en-US" sz="2400" b="0">
            <a:solidFill>
              <a:schemeClr val="tx1"/>
            </a:solidFill>
          </a:endParaRPr>
        </a:p>
      </dgm:t>
    </dgm:pt>
    <dgm:pt modelId="{A8C2888A-BB3D-48EE-B558-55947816EAAB}" type="sibTrans" cxnId="{B0247760-7ED4-486B-A7B5-4A87FF06CE77}">
      <dgm:prSet/>
      <dgm:spPr/>
      <dgm:t>
        <a:bodyPr/>
        <a:lstStyle/>
        <a:p>
          <a:endParaRPr lang="en-US" sz="2400" b="0">
            <a:solidFill>
              <a:schemeClr val="tx1"/>
            </a:solidFill>
          </a:endParaRPr>
        </a:p>
      </dgm:t>
    </dgm:pt>
    <dgm:pt modelId="{887FA54F-8BF2-4078-B016-E7FA97564B88}" type="pres">
      <dgm:prSet presAssocID="{B7F35732-0E84-4C0C-8EFC-571CC145F24A}" presName="linear" presStyleCnt="0">
        <dgm:presLayoutVars>
          <dgm:dir/>
          <dgm:animLvl val="lvl"/>
          <dgm:resizeHandles val="exact"/>
        </dgm:presLayoutVars>
      </dgm:prSet>
      <dgm:spPr/>
    </dgm:pt>
    <dgm:pt modelId="{94A6DDFB-76D0-4D43-A2F6-69324262288B}" type="pres">
      <dgm:prSet presAssocID="{CF61F9B0-423A-42E4-8FF0-EDDD481713C6}" presName="parentLin" presStyleCnt="0"/>
      <dgm:spPr/>
    </dgm:pt>
    <dgm:pt modelId="{574701B7-C040-42BE-9CE1-527C90A8B951}" type="pres">
      <dgm:prSet presAssocID="{CF61F9B0-423A-42E4-8FF0-EDDD481713C6}" presName="parentLeftMargin" presStyleLbl="node1" presStyleIdx="0" presStyleCnt="3"/>
      <dgm:spPr/>
    </dgm:pt>
    <dgm:pt modelId="{626DB542-A830-406B-94BF-1CC27C140DD8}" type="pres">
      <dgm:prSet presAssocID="{CF61F9B0-423A-42E4-8FF0-EDDD481713C6}" presName="parentText" presStyleLbl="node1" presStyleIdx="0" presStyleCnt="3">
        <dgm:presLayoutVars>
          <dgm:chMax val="0"/>
          <dgm:bulletEnabled val="1"/>
        </dgm:presLayoutVars>
      </dgm:prSet>
      <dgm:spPr/>
    </dgm:pt>
    <dgm:pt modelId="{D652767A-24A3-4935-944B-A68FA67A7AF9}" type="pres">
      <dgm:prSet presAssocID="{CF61F9B0-423A-42E4-8FF0-EDDD481713C6}" presName="negativeSpace" presStyleCnt="0"/>
      <dgm:spPr/>
    </dgm:pt>
    <dgm:pt modelId="{B2BCD00D-529E-437D-8290-AA83E809D251}" type="pres">
      <dgm:prSet presAssocID="{CF61F9B0-423A-42E4-8FF0-EDDD481713C6}" presName="childText" presStyleLbl="conFgAcc1" presStyleIdx="0" presStyleCnt="3">
        <dgm:presLayoutVars>
          <dgm:bulletEnabled val="1"/>
        </dgm:presLayoutVars>
      </dgm:prSet>
      <dgm:spPr/>
    </dgm:pt>
    <dgm:pt modelId="{20090284-B119-45E6-95D3-8D0C5613C4AC}" type="pres">
      <dgm:prSet presAssocID="{4591FDEB-F0BB-49FC-A252-85E83EC6EAE2}" presName="spaceBetweenRectangles" presStyleCnt="0"/>
      <dgm:spPr/>
    </dgm:pt>
    <dgm:pt modelId="{22B5AF81-D711-4A78-BE0A-7C955B20AF0D}" type="pres">
      <dgm:prSet presAssocID="{8BB788D1-D016-4958-9919-DF643AA32B11}" presName="parentLin" presStyleCnt="0"/>
      <dgm:spPr/>
    </dgm:pt>
    <dgm:pt modelId="{E8F74633-F41C-4063-B584-A34CAEE664BA}" type="pres">
      <dgm:prSet presAssocID="{8BB788D1-D016-4958-9919-DF643AA32B11}" presName="parentLeftMargin" presStyleLbl="node1" presStyleIdx="0" presStyleCnt="3"/>
      <dgm:spPr/>
    </dgm:pt>
    <dgm:pt modelId="{7A91E4FB-5E6F-4311-9A08-204F77E66D8C}" type="pres">
      <dgm:prSet presAssocID="{8BB788D1-D016-4958-9919-DF643AA32B11}" presName="parentText" presStyleLbl="node1" presStyleIdx="1" presStyleCnt="3">
        <dgm:presLayoutVars>
          <dgm:chMax val="0"/>
          <dgm:bulletEnabled val="1"/>
        </dgm:presLayoutVars>
      </dgm:prSet>
      <dgm:spPr/>
    </dgm:pt>
    <dgm:pt modelId="{DBA681E6-2D14-43F9-AD5F-41AE36F884BB}" type="pres">
      <dgm:prSet presAssocID="{8BB788D1-D016-4958-9919-DF643AA32B11}" presName="negativeSpace" presStyleCnt="0"/>
      <dgm:spPr/>
    </dgm:pt>
    <dgm:pt modelId="{D9840DD6-1E01-4BCD-814B-2CAF36ACD4BC}" type="pres">
      <dgm:prSet presAssocID="{8BB788D1-D016-4958-9919-DF643AA32B11}" presName="childText" presStyleLbl="conFgAcc1" presStyleIdx="1" presStyleCnt="3">
        <dgm:presLayoutVars>
          <dgm:bulletEnabled val="1"/>
        </dgm:presLayoutVars>
      </dgm:prSet>
      <dgm:spPr/>
    </dgm:pt>
    <dgm:pt modelId="{9E13A396-17A9-4057-B33C-95F287E875A0}" type="pres">
      <dgm:prSet presAssocID="{9D3C2416-77D1-4FF0-8F70-2E8DA7D4B822}" presName="spaceBetweenRectangles" presStyleCnt="0"/>
      <dgm:spPr/>
    </dgm:pt>
    <dgm:pt modelId="{1D99667F-F52A-414C-889D-51905B2C0346}" type="pres">
      <dgm:prSet presAssocID="{A946D7B9-1156-48DD-9128-640DA1DB8550}" presName="parentLin" presStyleCnt="0"/>
      <dgm:spPr/>
    </dgm:pt>
    <dgm:pt modelId="{E678F348-3BB3-4BF5-89FA-15C5CEB504AF}" type="pres">
      <dgm:prSet presAssocID="{A946D7B9-1156-48DD-9128-640DA1DB8550}" presName="parentLeftMargin" presStyleLbl="node1" presStyleIdx="1" presStyleCnt="3"/>
      <dgm:spPr/>
    </dgm:pt>
    <dgm:pt modelId="{CE729206-1379-42CD-A4F7-C4AF7C84CB7E}" type="pres">
      <dgm:prSet presAssocID="{A946D7B9-1156-48DD-9128-640DA1DB8550}" presName="parentText" presStyleLbl="node1" presStyleIdx="2" presStyleCnt="3">
        <dgm:presLayoutVars>
          <dgm:chMax val="0"/>
          <dgm:bulletEnabled val="1"/>
        </dgm:presLayoutVars>
      </dgm:prSet>
      <dgm:spPr/>
    </dgm:pt>
    <dgm:pt modelId="{BB7FF6CD-0892-4B33-A0C2-B78756CFAC67}" type="pres">
      <dgm:prSet presAssocID="{A946D7B9-1156-48DD-9128-640DA1DB8550}" presName="negativeSpace" presStyleCnt="0"/>
      <dgm:spPr/>
    </dgm:pt>
    <dgm:pt modelId="{0C7A8034-22A3-450F-A92E-55B9E3E53FFB}" type="pres">
      <dgm:prSet presAssocID="{A946D7B9-1156-48DD-9128-640DA1DB8550}" presName="childText" presStyleLbl="conFgAcc1" presStyleIdx="2" presStyleCnt="3">
        <dgm:presLayoutVars>
          <dgm:bulletEnabled val="1"/>
        </dgm:presLayoutVars>
      </dgm:prSet>
      <dgm:spPr/>
    </dgm:pt>
  </dgm:ptLst>
  <dgm:cxnLst>
    <dgm:cxn modelId="{631C6D15-6672-42F7-AEDD-42F55C96A57F}" srcId="{B7F35732-0E84-4C0C-8EFC-571CC145F24A}" destId="{8BB788D1-D016-4958-9919-DF643AA32B11}" srcOrd="1" destOrd="0" parTransId="{02B03FE0-AE21-41C9-9C2E-6E1D5A5CFBB3}" sibTransId="{9D3C2416-77D1-4FF0-8F70-2E8DA7D4B822}"/>
    <dgm:cxn modelId="{88400A39-03EB-487B-A5E8-29F2899C8FC4}" type="presOf" srcId="{CF61F9B0-423A-42E4-8FF0-EDDD481713C6}" destId="{626DB542-A830-406B-94BF-1CC27C140DD8}" srcOrd="1" destOrd="0" presId="urn:microsoft.com/office/officeart/2005/8/layout/list1"/>
    <dgm:cxn modelId="{C452915D-08A3-47AE-8E8D-CFAEAF567754}" srcId="{B7F35732-0E84-4C0C-8EFC-571CC145F24A}" destId="{CF61F9B0-423A-42E4-8FF0-EDDD481713C6}" srcOrd="0" destOrd="0" parTransId="{0A009FF6-7903-4A80-9EED-AB6AB014218D}" sibTransId="{4591FDEB-F0BB-49FC-A252-85E83EC6EAE2}"/>
    <dgm:cxn modelId="{B0247760-7ED4-486B-A7B5-4A87FF06CE77}" srcId="{B7F35732-0E84-4C0C-8EFC-571CC145F24A}" destId="{A946D7B9-1156-48DD-9128-640DA1DB8550}" srcOrd="2" destOrd="0" parTransId="{64431890-8EA9-41A0-9A2E-569AE30EDF02}" sibTransId="{A8C2888A-BB3D-48EE-B558-55947816EAAB}"/>
    <dgm:cxn modelId="{59514562-4E1D-4B6F-AF0C-72F808E339FE}" type="presOf" srcId="{8BB788D1-D016-4958-9919-DF643AA32B11}" destId="{E8F74633-F41C-4063-B584-A34CAEE664BA}" srcOrd="0" destOrd="0" presId="urn:microsoft.com/office/officeart/2005/8/layout/list1"/>
    <dgm:cxn modelId="{2047F843-DE0D-4CC6-B6D2-C6563F69080A}" type="presOf" srcId="{A946D7B9-1156-48DD-9128-640DA1DB8550}" destId="{E678F348-3BB3-4BF5-89FA-15C5CEB504AF}" srcOrd="0" destOrd="0" presId="urn:microsoft.com/office/officeart/2005/8/layout/list1"/>
    <dgm:cxn modelId="{FC09C69C-8741-4DAD-92E4-597E2576372E}" type="presOf" srcId="{CF61F9B0-423A-42E4-8FF0-EDDD481713C6}" destId="{574701B7-C040-42BE-9CE1-527C90A8B951}" srcOrd="0" destOrd="0" presId="urn:microsoft.com/office/officeart/2005/8/layout/list1"/>
    <dgm:cxn modelId="{78AC28B8-675B-406C-A7A1-10EB959702CB}" type="presOf" srcId="{B7F35732-0E84-4C0C-8EFC-571CC145F24A}" destId="{887FA54F-8BF2-4078-B016-E7FA97564B88}" srcOrd="0" destOrd="0" presId="urn:microsoft.com/office/officeart/2005/8/layout/list1"/>
    <dgm:cxn modelId="{4DD225DB-5988-468B-95CD-FBA2EA7D07A1}" type="presOf" srcId="{A946D7B9-1156-48DD-9128-640DA1DB8550}" destId="{CE729206-1379-42CD-A4F7-C4AF7C84CB7E}" srcOrd="1" destOrd="0" presId="urn:microsoft.com/office/officeart/2005/8/layout/list1"/>
    <dgm:cxn modelId="{DAD9E2ED-A7DF-44BB-A75C-FD98EBC9437F}" type="presOf" srcId="{8BB788D1-D016-4958-9919-DF643AA32B11}" destId="{7A91E4FB-5E6F-4311-9A08-204F77E66D8C}" srcOrd="1" destOrd="0" presId="urn:microsoft.com/office/officeart/2005/8/layout/list1"/>
    <dgm:cxn modelId="{91B46959-FBD3-4E04-8DEB-BE1AB9AF0C2F}" type="presParOf" srcId="{887FA54F-8BF2-4078-B016-E7FA97564B88}" destId="{94A6DDFB-76D0-4D43-A2F6-69324262288B}" srcOrd="0" destOrd="0" presId="urn:microsoft.com/office/officeart/2005/8/layout/list1"/>
    <dgm:cxn modelId="{80E44A38-267D-437C-92A3-16C63758828A}" type="presParOf" srcId="{94A6DDFB-76D0-4D43-A2F6-69324262288B}" destId="{574701B7-C040-42BE-9CE1-527C90A8B951}" srcOrd="0" destOrd="0" presId="urn:microsoft.com/office/officeart/2005/8/layout/list1"/>
    <dgm:cxn modelId="{075408DC-6A3F-43CB-A48D-D859177425F3}" type="presParOf" srcId="{94A6DDFB-76D0-4D43-A2F6-69324262288B}" destId="{626DB542-A830-406B-94BF-1CC27C140DD8}" srcOrd="1" destOrd="0" presId="urn:microsoft.com/office/officeart/2005/8/layout/list1"/>
    <dgm:cxn modelId="{9B21D21B-9095-4EFC-AA2F-4FF57A917569}" type="presParOf" srcId="{887FA54F-8BF2-4078-B016-E7FA97564B88}" destId="{D652767A-24A3-4935-944B-A68FA67A7AF9}" srcOrd="1" destOrd="0" presId="urn:microsoft.com/office/officeart/2005/8/layout/list1"/>
    <dgm:cxn modelId="{E36E4DEB-C460-4407-8757-8EDFBAD53924}" type="presParOf" srcId="{887FA54F-8BF2-4078-B016-E7FA97564B88}" destId="{B2BCD00D-529E-437D-8290-AA83E809D251}" srcOrd="2" destOrd="0" presId="urn:microsoft.com/office/officeart/2005/8/layout/list1"/>
    <dgm:cxn modelId="{A6ADB83F-BFCE-4CE5-928C-66AD3AE41136}" type="presParOf" srcId="{887FA54F-8BF2-4078-B016-E7FA97564B88}" destId="{20090284-B119-45E6-95D3-8D0C5613C4AC}" srcOrd="3" destOrd="0" presId="urn:microsoft.com/office/officeart/2005/8/layout/list1"/>
    <dgm:cxn modelId="{0E941641-B001-4DA5-8435-70AD47CD52BF}" type="presParOf" srcId="{887FA54F-8BF2-4078-B016-E7FA97564B88}" destId="{22B5AF81-D711-4A78-BE0A-7C955B20AF0D}" srcOrd="4" destOrd="0" presId="urn:microsoft.com/office/officeart/2005/8/layout/list1"/>
    <dgm:cxn modelId="{E507FC40-3BDD-4720-8CCE-C1BE6F56D99C}" type="presParOf" srcId="{22B5AF81-D711-4A78-BE0A-7C955B20AF0D}" destId="{E8F74633-F41C-4063-B584-A34CAEE664BA}" srcOrd="0" destOrd="0" presId="urn:microsoft.com/office/officeart/2005/8/layout/list1"/>
    <dgm:cxn modelId="{987C693E-E1AC-47E3-9964-618B389D2C27}" type="presParOf" srcId="{22B5AF81-D711-4A78-BE0A-7C955B20AF0D}" destId="{7A91E4FB-5E6F-4311-9A08-204F77E66D8C}" srcOrd="1" destOrd="0" presId="urn:microsoft.com/office/officeart/2005/8/layout/list1"/>
    <dgm:cxn modelId="{84499144-C729-4B9D-91FD-82DB7FA1BDEE}" type="presParOf" srcId="{887FA54F-8BF2-4078-B016-E7FA97564B88}" destId="{DBA681E6-2D14-43F9-AD5F-41AE36F884BB}" srcOrd="5" destOrd="0" presId="urn:microsoft.com/office/officeart/2005/8/layout/list1"/>
    <dgm:cxn modelId="{F11EC58A-CD0A-4C4C-AEB0-FE5C31972FAA}" type="presParOf" srcId="{887FA54F-8BF2-4078-B016-E7FA97564B88}" destId="{D9840DD6-1E01-4BCD-814B-2CAF36ACD4BC}" srcOrd="6" destOrd="0" presId="urn:microsoft.com/office/officeart/2005/8/layout/list1"/>
    <dgm:cxn modelId="{A6F2273A-D5FC-48F7-A9C0-053B3AA0B0F1}" type="presParOf" srcId="{887FA54F-8BF2-4078-B016-E7FA97564B88}" destId="{9E13A396-17A9-4057-B33C-95F287E875A0}" srcOrd="7" destOrd="0" presId="urn:microsoft.com/office/officeart/2005/8/layout/list1"/>
    <dgm:cxn modelId="{BBE04AE3-F6F2-4A73-9591-C60612EAE7FF}" type="presParOf" srcId="{887FA54F-8BF2-4078-B016-E7FA97564B88}" destId="{1D99667F-F52A-414C-889D-51905B2C0346}" srcOrd="8" destOrd="0" presId="urn:microsoft.com/office/officeart/2005/8/layout/list1"/>
    <dgm:cxn modelId="{CCF23456-BEDD-48CF-AE40-E26D3C028013}" type="presParOf" srcId="{1D99667F-F52A-414C-889D-51905B2C0346}" destId="{E678F348-3BB3-4BF5-89FA-15C5CEB504AF}" srcOrd="0" destOrd="0" presId="urn:microsoft.com/office/officeart/2005/8/layout/list1"/>
    <dgm:cxn modelId="{008E0F00-E2B9-4B38-95A7-A86AAFC41D75}" type="presParOf" srcId="{1D99667F-F52A-414C-889D-51905B2C0346}" destId="{CE729206-1379-42CD-A4F7-C4AF7C84CB7E}" srcOrd="1" destOrd="0" presId="urn:microsoft.com/office/officeart/2005/8/layout/list1"/>
    <dgm:cxn modelId="{08D77F64-AFC6-4A60-84DD-842DAC7AA231}" type="presParOf" srcId="{887FA54F-8BF2-4078-B016-E7FA97564B88}" destId="{BB7FF6CD-0892-4B33-A0C2-B78756CFAC67}" srcOrd="9" destOrd="0" presId="urn:microsoft.com/office/officeart/2005/8/layout/list1"/>
    <dgm:cxn modelId="{93F65984-9A8D-48DD-BFD7-3E3C56039661}" type="presParOf" srcId="{887FA54F-8BF2-4078-B016-E7FA97564B88}" destId="{0C7A8034-22A3-450F-A92E-55B9E3E53FFB}"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BF462BC-D32B-4327-A09E-C7B3A5411C7C}" type="doc">
      <dgm:prSet loTypeId="urn:microsoft.com/office/officeart/2005/8/layout/default" loCatId="list" qsTypeId="urn:microsoft.com/office/officeart/2005/8/quickstyle/3d1" qsCatId="3D" csTypeId="urn:microsoft.com/office/officeart/2005/8/colors/colorful1" csCatId="colorful" phldr="1"/>
      <dgm:spPr/>
      <dgm:t>
        <a:bodyPr/>
        <a:lstStyle/>
        <a:p>
          <a:endParaRPr lang="en-US"/>
        </a:p>
      </dgm:t>
    </dgm:pt>
    <dgm:pt modelId="{C68BFDE0-5193-4854-915A-90E01474C8F8}">
      <dgm:prSet phldrT="[Text]"/>
      <dgm:spPr/>
      <dgm:t>
        <a:bodyPr/>
        <a:lstStyle/>
        <a:p>
          <a:r>
            <a:rPr lang="en-US">
              <a:latin typeface="Arial Narrow" panose="020B0606020202030204" pitchFamily="34" charset="0"/>
            </a:rPr>
            <a:t>Use tools like Google Analytics to track website traffic, user behavior, and content performance.</a:t>
          </a:r>
          <a:endParaRPr lang="en-US"/>
        </a:p>
      </dgm:t>
    </dgm:pt>
    <dgm:pt modelId="{F8283165-4245-46AB-AAAE-2E1908150FC7}" type="parTrans" cxnId="{915CD011-8E6C-412C-94B1-A7F5F97B9E77}">
      <dgm:prSet/>
      <dgm:spPr/>
      <dgm:t>
        <a:bodyPr/>
        <a:lstStyle/>
        <a:p>
          <a:endParaRPr lang="en-US">
            <a:solidFill>
              <a:schemeClr val="tx1"/>
            </a:solidFill>
          </a:endParaRPr>
        </a:p>
      </dgm:t>
    </dgm:pt>
    <dgm:pt modelId="{4942C364-8DC7-448D-B5D4-D2B4A27B9C3A}" type="sibTrans" cxnId="{915CD011-8E6C-412C-94B1-A7F5F97B9E77}">
      <dgm:prSet/>
      <dgm:spPr/>
      <dgm:t>
        <a:bodyPr/>
        <a:lstStyle/>
        <a:p>
          <a:endParaRPr lang="en-US">
            <a:solidFill>
              <a:schemeClr val="tx1"/>
            </a:solidFill>
          </a:endParaRPr>
        </a:p>
      </dgm:t>
    </dgm:pt>
    <dgm:pt modelId="{DE1E8F71-3CE5-4C3A-9EA6-906BB6E75BB5}">
      <dgm:prSet/>
      <dgm:spPr/>
      <dgm:t>
        <a:bodyPr/>
        <a:lstStyle/>
        <a:p>
          <a:r>
            <a:rPr lang="en-US">
              <a:latin typeface="Arial Narrow" panose="020B0606020202030204" pitchFamily="34" charset="0"/>
            </a:rPr>
            <a:t>Monitor social media metrics to gauge engagement and reach.</a:t>
          </a:r>
          <a:endParaRPr lang="en-US" dirty="0">
            <a:latin typeface="Arial Narrow" panose="020B0606020202030204" pitchFamily="34" charset="0"/>
          </a:endParaRPr>
        </a:p>
      </dgm:t>
    </dgm:pt>
    <dgm:pt modelId="{847EE589-3D7B-47BB-9DD6-49F6EA7B4218}" type="parTrans" cxnId="{8CD9833D-A399-43C6-9936-ED74A4D10A34}">
      <dgm:prSet/>
      <dgm:spPr/>
      <dgm:t>
        <a:bodyPr/>
        <a:lstStyle/>
        <a:p>
          <a:endParaRPr lang="en-US">
            <a:solidFill>
              <a:schemeClr val="tx1"/>
            </a:solidFill>
          </a:endParaRPr>
        </a:p>
      </dgm:t>
    </dgm:pt>
    <dgm:pt modelId="{DA8BC7E1-E4F0-45D4-BFB9-E988F2D128E7}" type="sibTrans" cxnId="{8CD9833D-A399-43C6-9936-ED74A4D10A34}">
      <dgm:prSet/>
      <dgm:spPr/>
      <dgm:t>
        <a:bodyPr/>
        <a:lstStyle/>
        <a:p>
          <a:endParaRPr lang="en-US">
            <a:solidFill>
              <a:schemeClr val="tx1"/>
            </a:solidFill>
          </a:endParaRPr>
        </a:p>
      </dgm:t>
    </dgm:pt>
    <dgm:pt modelId="{D35B21CA-54E4-4818-9CD3-FB6297179ED2}">
      <dgm:prSet/>
      <dgm:spPr/>
      <dgm:t>
        <a:bodyPr/>
        <a:lstStyle/>
        <a:p>
          <a:r>
            <a:rPr lang="en-US">
              <a:latin typeface="Arial Narrow" panose="020B0606020202030204" pitchFamily="34" charset="0"/>
            </a:rPr>
            <a:t>Regularly review and adjust marketing strategies based on data insights.</a:t>
          </a:r>
          <a:endParaRPr lang="en-US" dirty="0">
            <a:latin typeface="Arial Narrow" panose="020B0606020202030204" pitchFamily="34" charset="0"/>
          </a:endParaRPr>
        </a:p>
      </dgm:t>
    </dgm:pt>
    <dgm:pt modelId="{9B5CDC96-3FB5-4D77-81A1-01DD73BBB994}" type="parTrans" cxnId="{E65ADA68-9055-48F8-A57E-E26FA64B46F8}">
      <dgm:prSet/>
      <dgm:spPr/>
      <dgm:t>
        <a:bodyPr/>
        <a:lstStyle/>
        <a:p>
          <a:endParaRPr lang="en-US">
            <a:solidFill>
              <a:schemeClr val="tx1"/>
            </a:solidFill>
          </a:endParaRPr>
        </a:p>
      </dgm:t>
    </dgm:pt>
    <dgm:pt modelId="{40377402-6E05-4808-8E1A-E3B4C0079A15}" type="sibTrans" cxnId="{E65ADA68-9055-48F8-A57E-E26FA64B46F8}">
      <dgm:prSet/>
      <dgm:spPr/>
      <dgm:t>
        <a:bodyPr/>
        <a:lstStyle/>
        <a:p>
          <a:endParaRPr lang="en-US">
            <a:solidFill>
              <a:schemeClr val="tx1"/>
            </a:solidFill>
          </a:endParaRPr>
        </a:p>
      </dgm:t>
    </dgm:pt>
    <dgm:pt modelId="{C5A7C24D-8CDA-445B-88D6-BD151AA90F29}" type="pres">
      <dgm:prSet presAssocID="{2BF462BC-D32B-4327-A09E-C7B3A5411C7C}" presName="diagram" presStyleCnt="0">
        <dgm:presLayoutVars>
          <dgm:dir/>
          <dgm:resizeHandles val="exact"/>
        </dgm:presLayoutVars>
      </dgm:prSet>
      <dgm:spPr/>
    </dgm:pt>
    <dgm:pt modelId="{F0696EF0-BEEB-42A3-889F-C033AEBD1A7C}" type="pres">
      <dgm:prSet presAssocID="{C68BFDE0-5193-4854-915A-90E01474C8F8}" presName="node" presStyleLbl="node1" presStyleIdx="0" presStyleCnt="3" custLinFactNeighborX="-24038" custLinFactNeighborY="7882">
        <dgm:presLayoutVars>
          <dgm:bulletEnabled val="1"/>
        </dgm:presLayoutVars>
      </dgm:prSet>
      <dgm:spPr>
        <a:prstGeom prst="roundRect">
          <a:avLst/>
        </a:prstGeom>
      </dgm:spPr>
    </dgm:pt>
    <dgm:pt modelId="{B8A18D3F-D054-416A-A1F6-F0351227155F}" type="pres">
      <dgm:prSet presAssocID="{4942C364-8DC7-448D-B5D4-D2B4A27B9C3A}" presName="sibTrans" presStyleCnt="0"/>
      <dgm:spPr/>
    </dgm:pt>
    <dgm:pt modelId="{51F3E4A4-C3EF-443C-92C3-56C79D9CCDDE}" type="pres">
      <dgm:prSet presAssocID="{DE1E8F71-3CE5-4C3A-9EA6-906BB6E75BB5}" presName="node" presStyleLbl="node1" presStyleIdx="1" presStyleCnt="3" custLinFactNeighborX="12019" custLinFactNeighborY="6135">
        <dgm:presLayoutVars>
          <dgm:bulletEnabled val="1"/>
        </dgm:presLayoutVars>
      </dgm:prSet>
      <dgm:spPr>
        <a:prstGeom prst="round1Rect">
          <a:avLst/>
        </a:prstGeom>
      </dgm:spPr>
    </dgm:pt>
    <dgm:pt modelId="{47530145-06F7-434A-8F8C-9A6C84036A65}" type="pres">
      <dgm:prSet presAssocID="{DA8BC7E1-E4F0-45D4-BFB9-E988F2D128E7}" presName="sibTrans" presStyleCnt="0"/>
      <dgm:spPr/>
    </dgm:pt>
    <dgm:pt modelId="{0B3D26C8-2D35-4E7B-87B5-7C79E37DB579}" type="pres">
      <dgm:prSet presAssocID="{D35B21CA-54E4-4818-9CD3-FB6297179ED2}" presName="node" presStyleLbl="node1" presStyleIdx="2" presStyleCnt="3" custLinFactNeighborX="-2629" custLinFactNeighborY="1252">
        <dgm:presLayoutVars>
          <dgm:bulletEnabled val="1"/>
        </dgm:presLayoutVars>
      </dgm:prSet>
      <dgm:spPr>
        <a:prstGeom prst="round2DiagRect">
          <a:avLst/>
        </a:prstGeom>
      </dgm:spPr>
    </dgm:pt>
  </dgm:ptLst>
  <dgm:cxnLst>
    <dgm:cxn modelId="{915CD011-8E6C-412C-94B1-A7F5F97B9E77}" srcId="{2BF462BC-D32B-4327-A09E-C7B3A5411C7C}" destId="{C68BFDE0-5193-4854-915A-90E01474C8F8}" srcOrd="0" destOrd="0" parTransId="{F8283165-4245-46AB-AAAE-2E1908150FC7}" sibTransId="{4942C364-8DC7-448D-B5D4-D2B4A27B9C3A}"/>
    <dgm:cxn modelId="{8CD9833D-A399-43C6-9936-ED74A4D10A34}" srcId="{2BF462BC-D32B-4327-A09E-C7B3A5411C7C}" destId="{DE1E8F71-3CE5-4C3A-9EA6-906BB6E75BB5}" srcOrd="1" destOrd="0" parTransId="{847EE589-3D7B-47BB-9DD6-49F6EA7B4218}" sibTransId="{DA8BC7E1-E4F0-45D4-BFB9-E988F2D128E7}"/>
    <dgm:cxn modelId="{E65ADA68-9055-48F8-A57E-E26FA64B46F8}" srcId="{2BF462BC-D32B-4327-A09E-C7B3A5411C7C}" destId="{D35B21CA-54E4-4818-9CD3-FB6297179ED2}" srcOrd="2" destOrd="0" parTransId="{9B5CDC96-3FB5-4D77-81A1-01DD73BBB994}" sibTransId="{40377402-6E05-4808-8E1A-E3B4C0079A15}"/>
    <dgm:cxn modelId="{F6495690-F290-4CB5-AEA3-D251DB7DA641}" type="presOf" srcId="{2BF462BC-D32B-4327-A09E-C7B3A5411C7C}" destId="{C5A7C24D-8CDA-445B-88D6-BD151AA90F29}" srcOrd="0" destOrd="0" presId="urn:microsoft.com/office/officeart/2005/8/layout/default"/>
    <dgm:cxn modelId="{5FC4E5A1-6C36-40C5-9201-9080579B7328}" type="presOf" srcId="{D35B21CA-54E4-4818-9CD3-FB6297179ED2}" destId="{0B3D26C8-2D35-4E7B-87B5-7C79E37DB579}" srcOrd="0" destOrd="0" presId="urn:microsoft.com/office/officeart/2005/8/layout/default"/>
    <dgm:cxn modelId="{241A2DB3-CAF3-4C56-A5BB-2BCC375C9FAA}" type="presOf" srcId="{DE1E8F71-3CE5-4C3A-9EA6-906BB6E75BB5}" destId="{51F3E4A4-C3EF-443C-92C3-56C79D9CCDDE}" srcOrd="0" destOrd="0" presId="urn:microsoft.com/office/officeart/2005/8/layout/default"/>
    <dgm:cxn modelId="{E12E12F7-4AFD-4DA3-8E46-0799F381A8D8}" type="presOf" srcId="{C68BFDE0-5193-4854-915A-90E01474C8F8}" destId="{F0696EF0-BEEB-42A3-889F-C033AEBD1A7C}" srcOrd="0" destOrd="0" presId="urn:microsoft.com/office/officeart/2005/8/layout/default"/>
    <dgm:cxn modelId="{DFE279C8-5806-4215-AE14-BF7E212A3B48}" type="presParOf" srcId="{C5A7C24D-8CDA-445B-88D6-BD151AA90F29}" destId="{F0696EF0-BEEB-42A3-889F-C033AEBD1A7C}" srcOrd="0" destOrd="0" presId="urn:microsoft.com/office/officeart/2005/8/layout/default"/>
    <dgm:cxn modelId="{67D5A1C6-A0E6-4705-86EC-08B5E3748E9F}" type="presParOf" srcId="{C5A7C24D-8CDA-445B-88D6-BD151AA90F29}" destId="{B8A18D3F-D054-416A-A1F6-F0351227155F}" srcOrd="1" destOrd="0" presId="urn:microsoft.com/office/officeart/2005/8/layout/default"/>
    <dgm:cxn modelId="{586CC531-D870-4DD9-8C28-1E77FC541BF8}" type="presParOf" srcId="{C5A7C24D-8CDA-445B-88D6-BD151AA90F29}" destId="{51F3E4A4-C3EF-443C-92C3-56C79D9CCDDE}" srcOrd="2" destOrd="0" presId="urn:microsoft.com/office/officeart/2005/8/layout/default"/>
    <dgm:cxn modelId="{DFBEF9E1-1807-4878-9247-4A0FB9F27ECD}" type="presParOf" srcId="{C5A7C24D-8CDA-445B-88D6-BD151AA90F29}" destId="{47530145-06F7-434A-8F8C-9A6C84036A65}" srcOrd="3" destOrd="0" presId="urn:microsoft.com/office/officeart/2005/8/layout/default"/>
    <dgm:cxn modelId="{19C25752-0710-4F54-9F4E-110229DC4C59}" type="presParOf" srcId="{C5A7C24D-8CDA-445B-88D6-BD151AA90F29}" destId="{0B3D26C8-2D35-4E7B-87B5-7C79E37DB579}"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AF6FD8-676D-4FF9-8973-923BC2BDB24D}"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4CEBC423-6E7D-4D51-9AA7-72DD540F774A}">
      <dgm:prSet phldrT="[Text]" custT="1"/>
      <dgm:spPr/>
      <dgm:t>
        <a:bodyPr/>
        <a:lstStyle/>
        <a:p>
          <a:r>
            <a:rPr lang="en-US" sz="2800" b="1">
              <a:latin typeface="Arial Narrow" panose="020B0606020202030204" pitchFamily="34" charset="0"/>
            </a:rPr>
            <a:t>1) Keyword Research</a:t>
          </a:r>
          <a:endParaRPr lang="en-US" sz="2800" dirty="0"/>
        </a:p>
      </dgm:t>
    </dgm:pt>
    <dgm:pt modelId="{5171FC6D-17D8-4BBF-8BAE-196DA930E2F0}" type="parTrans" cxnId="{C49C4F79-A313-4E7D-B675-0D32E93C9489}">
      <dgm:prSet/>
      <dgm:spPr/>
      <dgm:t>
        <a:bodyPr/>
        <a:lstStyle/>
        <a:p>
          <a:endParaRPr lang="en-US" sz="2000">
            <a:solidFill>
              <a:schemeClr val="tx1"/>
            </a:solidFill>
          </a:endParaRPr>
        </a:p>
      </dgm:t>
    </dgm:pt>
    <dgm:pt modelId="{1BDDDF9C-884C-45DD-B2FB-5221B1B20409}" type="sibTrans" cxnId="{C49C4F79-A313-4E7D-B675-0D32E93C9489}">
      <dgm:prSet/>
      <dgm:spPr/>
      <dgm:t>
        <a:bodyPr/>
        <a:lstStyle/>
        <a:p>
          <a:endParaRPr lang="en-US" sz="2000">
            <a:solidFill>
              <a:schemeClr val="tx1"/>
            </a:solidFill>
          </a:endParaRPr>
        </a:p>
      </dgm:t>
    </dgm:pt>
    <dgm:pt modelId="{9FBCC00A-A653-4856-A5A5-7603A3086392}">
      <dgm:prSet custT="1"/>
      <dgm:spPr/>
      <dgm:t>
        <a:bodyPr/>
        <a:lstStyle/>
        <a:p>
          <a:r>
            <a:rPr lang="en-US" sz="2400" b="1">
              <a:latin typeface="Arial Narrow" panose="020B0606020202030204" pitchFamily="34" charset="0"/>
            </a:rPr>
            <a:t>Definition</a:t>
          </a:r>
          <a:r>
            <a:rPr lang="en-US" sz="2400">
              <a:latin typeface="Arial Narrow" panose="020B0606020202030204" pitchFamily="34" charset="0"/>
            </a:rPr>
            <a:t>: Identifying and analyzing the search terms that users enter into search engines.</a:t>
          </a:r>
          <a:endParaRPr lang="en-US" sz="2400" dirty="0">
            <a:latin typeface="Arial Narrow" panose="020B0606020202030204" pitchFamily="34" charset="0"/>
          </a:endParaRPr>
        </a:p>
      </dgm:t>
    </dgm:pt>
    <dgm:pt modelId="{EA2EA7B8-9B7F-439F-97F8-CF8FE082F52B}" type="parTrans" cxnId="{2B69C256-AB7C-4580-81F6-D015418086C2}">
      <dgm:prSet/>
      <dgm:spPr/>
      <dgm:t>
        <a:bodyPr/>
        <a:lstStyle/>
        <a:p>
          <a:endParaRPr lang="en-US" sz="2000">
            <a:solidFill>
              <a:schemeClr val="tx1"/>
            </a:solidFill>
          </a:endParaRPr>
        </a:p>
      </dgm:t>
    </dgm:pt>
    <dgm:pt modelId="{7DC64526-EA66-4780-A945-D95D12A4D2FD}" type="sibTrans" cxnId="{2B69C256-AB7C-4580-81F6-D015418086C2}">
      <dgm:prSet/>
      <dgm:spPr/>
      <dgm:t>
        <a:bodyPr/>
        <a:lstStyle/>
        <a:p>
          <a:endParaRPr lang="en-US" sz="2000">
            <a:solidFill>
              <a:schemeClr val="tx1"/>
            </a:solidFill>
          </a:endParaRPr>
        </a:p>
      </dgm:t>
    </dgm:pt>
    <dgm:pt modelId="{F7B394E4-A444-4FD7-B187-BA3B8A5560B1}">
      <dgm:prSet custT="1"/>
      <dgm:spPr/>
      <dgm:t>
        <a:bodyPr/>
        <a:lstStyle/>
        <a:p>
          <a:r>
            <a:rPr lang="en-US" sz="2000" b="1" dirty="0">
              <a:latin typeface="Arial Narrow" panose="020B0606020202030204" pitchFamily="34" charset="0"/>
            </a:rPr>
            <a:t>Purpose</a:t>
          </a:r>
          <a:r>
            <a:rPr lang="en-US" sz="2000" dirty="0">
              <a:latin typeface="Arial Narrow" panose="020B0606020202030204" pitchFamily="34" charset="0"/>
            </a:rPr>
            <a:t>: To understand what keywords are relevant to your journal and what terms potential visitors are using.</a:t>
          </a:r>
        </a:p>
      </dgm:t>
    </dgm:pt>
    <dgm:pt modelId="{D97F0B3C-C1C7-490B-8159-A63141501F6B}" type="parTrans" cxnId="{6A23B7E9-9432-4156-9D6C-94897C1C6EFA}">
      <dgm:prSet/>
      <dgm:spPr/>
      <dgm:t>
        <a:bodyPr/>
        <a:lstStyle/>
        <a:p>
          <a:endParaRPr lang="en-US" sz="2000">
            <a:solidFill>
              <a:schemeClr val="tx1"/>
            </a:solidFill>
          </a:endParaRPr>
        </a:p>
      </dgm:t>
    </dgm:pt>
    <dgm:pt modelId="{9CCC0559-D6CB-4E75-AAF6-CD507971D9D7}" type="sibTrans" cxnId="{6A23B7E9-9432-4156-9D6C-94897C1C6EFA}">
      <dgm:prSet/>
      <dgm:spPr/>
      <dgm:t>
        <a:bodyPr/>
        <a:lstStyle/>
        <a:p>
          <a:endParaRPr lang="en-US" sz="2000">
            <a:solidFill>
              <a:schemeClr val="tx1"/>
            </a:solidFill>
          </a:endParaRPr>
        </a:p>
      </dgm:t>
    </dgm:pt>
    <dgm:pt modelId="{5E283077-9DBC-425E-8EF5-EB7CF93E593E}">
      <dgm:prSet custT="1"/>
      <dgm:spPr/>
      <dgm:t>
        <a:bodyPr/>
        <a:lstStyle/>
        <a:p>
          <a:r>
            <a:rPr lang="en-US" sz="2000" b="1" dirty="0">
              <a:latin typeface="Arial Narrow" panose="020B0606020202030204" pitchFamily="34" charset="0"/>
            </a:rPr>
            <a:t>Tools</a:t>
          </a:r>
          <a:r>
            <a:rPr lang="en-US" sz="2000" dirty="0">
              <a:latin typeface="Arial Narrow" panose="020B0606020202030204" pitchFamily="34" charset="0"/>
            </a:rPr>
            <a:t>: Google Keyword Planner, SEMrush, </a:t>
          </a:r>
          <a:r>
            <a:rPr lang="en-US" sz="2000" dirty="0" err="1">
              <a:latin typeface="Arial Narrow" panose="020B0606020202030204" pitchFamily="34" charset="0"/>
            </a:rPr>
            <a:t>Ahrefs</a:t>
          </a:r>
          <a:r>
            <a:rPr lang="en-US" sz="2000" dirty="0">
              <a:latin typeface="Arial Narrow" panose="020B0606020202030204" pitchFamily="34" charset="0"/>
            </a:rPr>
            <a:t>, and Moz.</a:t>
          </a:r>
        </a:p>
      </dgm:t>
    </dgm:pt>
    <dgm:pt modelId="{49A76DB8-1FAF-483C-9982-5F76DA57B6C9}" type="parTrans" cxnId="{82EA40D7-550A-4CA6-89DE-81325F0800C0}">
      <dgm:prSet/>
      <dgm:spPr/>
      <dgm:t>
        <a:bodyPr/>
        <a:lstStyle/>
        <a:p>
          <a:endParaRPr lang="en-US" sz="2000">
            <a:solidFill>
              <a:schemeClr val="tx1"/>
            </a:solidFill>
          </a:endParaRPr>
        </a:p>
      </dgm:t>
    </dgm:pt>
    <dgm:pt modelId="{8CE2CE8D-4025-4000-BFDB-4AFB9BFA8896}" type="sibTrans" cxnId="{82EA40D7-550A-4CA6-89DE-81325F0800C0}">
      <dgm:prSet/>
      <dgm:spPr/>
      <dgm:t>
        <a:bodyPr/>
        <a:lstStyle/>
        <a:p>
          <a:endParaRPr lang="en-US" sz="2000">
            <a:solidFill>
              <a:schemeClr val="tx1"/>
            </a:solidFill>
          </a:endParaRPr>
        </a:p>
      </dgm:t>
    </dgm:pt>
    <dgm:pt modelId="{2408D274-B837-488A-802F-EC02694D49F4}">
      <dgm:prSet custT="1"/>
      <dgm:spPr/>
      <dgm:t>
        <a:bodyPr/>
        <a:lstStyle/>
        <a:p>
          <a:r>
            <a:rPr lang="en-US" sz="2800" b="1">
              <a:latin typeface="Arial Narrow" panose="020B0606020202030204" pitchFamily="34" charset="0"/>
            </a:rPr>
            <a:t>2) On-Page SEO</a:t>
          </a:r>
          <a:endParaRPr lang="en-US" sz="2800" b="1" dirty="0">
            <a:latin typeface="Arial Narrow" panose="020B0606020202030204" pitchFamily="34" charset="0"/>
          </a:endParaRPr>
        </a:p>
      </dgm:t>
    </dgm:pt>
    <dgm:pt modelId="{1B0287B8-E58F-41BF-8906-B3AE3A94FC41}" type="parTrans" cxnId="{D31A9A80-2B85-4B58-9296-49E6B6747F67}">
      <dgm:prSet/>
      <dgm:spPr/>
      <dgm:t>
        <a:bodyPr/>
        <a:lstStyle/>
        <a:p>
          <a:endParaRPr lang="en-US" sz="2000">
            <a:solidFill>
              <a:schemeClr val="tx1"/>
            </a:solidFill>
          </a:endParaRPr>
        </a:p>
      </dgm:t>
    </dgm:pt>
    <dgm:pt modelId="{473D885B-A4CC-4874-BE54-78C3CE909AC4}" type="sibTrans" cxnId="{D31A9A80-2B85-4B58-9296-49E6B6747F67}">
      <dgm:prSet/>
      <dgm:spPr/>
      <dgm:t>
        <a:bodyPr/>
        <a:lstStyle/>
        <a:p>
          <a:endParaRPr lang="en-US" sz="2000">
            <a:solidFill>
              <a:schemeClr val="tx1"/>
            </a:solidFill>
          </a:endParaRPr>
        </a:p>
      </dgm:t>
    </dgm:pt>
    <dgm:pt modelId="{AE8CA253-A53E-4C4F-9C93-DA26B66DA47E}">
      <dgm:prSet custT="1"/>
      <dgm:spPr/>
      <dgm:t>
        <a:bodyPr/>
        <a:lstStyle/>
        <a:p>
          <a:r>
            <a:rPr lang="en-US" sz="2400" b="1">
              <a:latin typeface="Arial Narrow" panose="020B0606020202030204" pitchFamily="34" charset="0"/>
            </a:rPr>
            <a:t>Definition</a:t>
          </a:r>
          <a:r>
            <a:rPr lang="en-US" sz="2400">
              <a:latin typeface="Arial Narrow" panose="020B0606020202030204" pitchFamily="34" charset="0"/>
            </a:rPr>
            <a:t>: Optimizing individual journal web pages to rank higher and earn more relevant traffic.</a:t>
          </a:r>
          <a:endParaRPr lang="en-US" sz="2400" dirty="0">
            <a:latin typeface="Arial Narrow" panose="020B0606020202030204" pitchFamily="34" charset="0"/>
          </a:endParaRPr>
        </a:p>
      </dgm:t>
    </dgm:pt>
    <dgm:pt modelId="{C405EEEB-761B-41B5-8A86-C0011ADEDD9E}" type="parTrans" cxnId="{7A2ABDD8-D12A-4F70-B52A-23736FFB5471}">
      <dgm:prSet/>
      <dgm:spPr/>
      <dgm:t>
        <a:bodyPr/>
        <a:lstStyle/>
        <a:p>
          <a:endParaRPr lang="en-US" sz="2000">
            <a:solidFill>
              <a:schemeClr val="tx1"/>
            </a:solidFill>
          </a:endParaRPr>
        </a:p>
      </dgm:t>
    </dgm:pt>
    <dgm:pt modelId="{BF513B7D-1FB5-4AD0-99BA-5BD5C2B945A8}" type="sibTrans" cxnId="{7A2ABDD8-D12A-4F70-B52A-23736FFB5471}">
      <dgm:prSet/>
      <dgm:spPr/>
      <dgm:t>
        <a:bodyPr/>
        <a:lstStyle/>
        <a:p>
          <a:endParaRPr lang="en-US" sz="2000">
            <a:solidFill>
              <a:schemeClr val="tx1"/>
            </a:solidFill>
          </a:endParaRPr>
        </a:p>
      </dgm:t>
    </dgm:pt>
    <dgm:pt modelId="{D0A8309C-BB0F-4420-BCC6-32ACB9127275}">
      <dgm:prSet custT="1"/>
      <dgm:spPr/>
      <dgm:t>
        <a:bodyPr/>
        <a:lstStyle/>
        <a:p>
          <a:r>
            <a:rPr lang="en-US" sz="1800" b="1" dirty="0">
              <a:latin typeface="Arial Narrow" panose="020B0606020202030204" pitchFamily="34" charset="0"/>
            </a:rPr>
            <a:t>Components</a:t>
          </a:r>
          <a:endParaRPr lang="en-US" sz="1800" dirty="0">
            <a:latin typeface="Arial Narrow" panose="020B0606020202030204" pitchFamily="34" charset="0"/>
          </a:endParaRPr>
        </a:p>
      </dgm:t>
    </dgm:pt>
    <dgm:pt modelId="{20B821D1-5187-4F6C-9D94-D4D207AB5555}" type="parTrans" cxnId="{D6ABB02D-64AD-4072-A305-64BF422E4D4A}">
      <dgm:prSet/>
      <dgm:spPr/>
      <dgm:t>
        <a:bodyPr/>
        <a:lstStyle/>
        <a:p>
          <a:endParaRPr lang="en-US" sz="2000">
            <a:solidFill>
              <a:schemeClr val="tx1"/>
            </a:solidFill>
          </a:endParaRPr>
        </a:p>
      </dgm:t>
    </dgm:pt>
    <dgm:pt modelId="{1CCA6D1E-BDEE-4C3A-9470-6E78F8A26255}" type="sibTrans" cxnId="{D6ABB02D-64AD-4072-A305-64BF422E4D4A}">
      <dgm:prSet/>
      <dgm:spPr/>
      <dgm:t>
        <a:bodyPr/>
        <a:lstStyle/>
        <a:p>
          <a:endParaRPr lang="en-US" sz="2000">
            <a:solidFill>
              <a:schemeClr val="tx1"/>
            </a:solidFill>
          </a:endParaRPr>
        </a:p>
      </dgm:t>
    </dgm:pt>
    <dgm:pt modelId="{93CF08E2-6316-4F2D-9E28-6664DACC2745}">
      <dgm:prSet custT="1"/>
      <dgm:spPr/>
      <dgm:t>
        <a:bodyPr/>
        <a:lstStyle/>
        <a:p>
          <a:r>
            <a:rPr lang="en-US" sz="1800" b="1">
              <a:latin typeface="Arial Narrow" panose="020B0606020202030204" pitchFamily="34" charset="0"/>
            </a:rPr>
            <a:t>Title Tags</a:t>
          </a:r>
          <a:r>
            <a:rPr lang="en-US" sz="1800">
              <a:latin typeface="Arial Narrow" panose="020B0606020202030204" pitchFamily="34" charset="0"/>
            </a:rPr>
            <a:t>: Crafting compelling and relevant titles for your journal pages.</a:t>
          </a:r>
          <a:endParaRPr lang="en-US" sz="1800" dirty="0">
            <a:latin typeface="Arial Narrow" panose="020B0606020202030204" pitchFamily="34" charset="0"/>
          </a:endParaRPr>
        </a:p>
      </dgm:t>
    </dgm:pt>
    <dgm:pt modelId="{312737C2-E06E-4B4A-926A-EFB2C4EA2E1F}" type="parTrans" cxnId="{2B2CC692-E9EC-418F-AC32-B02D833C10DC}">
      <dgm:prSet/>
      <dgm:spPr/>
      <dgm:t>
        <a:bodyPr/>
        <a:lstStyle/>
        <a:p>
          <a:endParaRPr lang="en-US" sz="2000">
            <a:solidFill>
              <a:schemeClr val="tx1"/>
            </a:solidFill>
          </a:endParaRPr>
        </a:p>
      </dgm:t>
    </dgm:pt>
    <dgm:pt modelId="{7A2EA96B-9000-4A6E-A0EE-A20CC3DBC193}" type="sibTrans" cxnId="{2B2CC692-E9EC-418F-AC32-B02D833C10DC}">
      <dgm:prSet/>
      <dgm:spPr/>
      <dgm:t>
        <a:bodyPr/>
        <a:lstStyle/>
        <a:p>
          <a:endParaRPr lang="en-US" sz="2000">
            <a:solidFill>
              <a:schemeClr val="tx1"/>
            </a:solidFill>
          </a:endParaRPr>
        </a:p>
      </dgm:t>
    </dgm:pt>
    <dgm:pt modelId="{C9D863D7-CAE9-4F4D-BBE7-115752E4C479}">
      <dgm:prSet custT="1"/>
      <dgm:spPr/>
      <dgm:t>
        <a:bodyPr/>
        <a:lstStyle/>
        <a:p>
          <a:r>
            <a:rPr lang="en-US" sz="1800" b="1">
              <a:latin typeface="Arial Narrow" panose="020B0606020202030204" pitchFamily="34" charset="0"/>
            </a:rPr>
            <a:t>Meta Descriptions</a:t>
          </a:r>
          <a:r>
            <a:rPr lang="en-US" sz="1800">
              <a:latin typeface="Arial Narrow" panose="020B0606020202030204" pitchFamily="34" charset="0"/>
            </a:rPr>
            <a:t>: Writing brief summaries of journal pages that appear below the title in search results.</a:t>
          </a:r>
          <a:endParaRPr lang="en-US" sz="1800" dirty="0">
            <a:latin typeface="Arial Narrow" panose="020B0606020202030204" pitchFamily="34" charset="0"/>
          </a:endParaRPr>
        </a:p>
      </dgm:t>
    </dgm:pt>
    <dgm:pt modelId="{D5E84FFC-0F26-4B77-8F46-C7A2A720410C}" type="parTrans" cxnId="{C7D4D773-046E-4229-82D8-01EF3A34BA1C}">
      <dgm:prSet/>
      <dgm:spPr/>
      <dgm:t>
        <a:bodyPr/>
        <a:lstStyle/>
        <a:p>
          <a:endParaRPr lang="en-US" sz="2000">
            <a:solidFill>
              <a:schemeClr val="tx1"/>
            </a:solidFill>
          </a:endParaRPr>
        </a:p>
      </dgm:t>
    </dgm:pt>
    <dgm:pt modelId="{96166333-4849-4CF8-A949-01D83F867B19}" type="sibTrans" cxnId="{C7D4D773-046E-4229-82D8-01EF3A34BA1C}">
      <dgm:prSet/>
      <dgm:spPr/>
      <dgm:t>
        <a:bodyPr/>
        <a:lstStyle/>
        <a:p>
          <a:endParaRPr lang="en-US" sz="2000">
            <a:solidFill>
              <a:schemeClr val="tx1"/>
            </a:solidFill>
          </a:endParaRPr>
        </a:p>
      </dgm:t>
    </dgm:pt>
    <dgm:pt modelId="{4DE32BA5-89A9-4465-A644-BDFAF8EE623D}">
      <dgm:prSet custT="1"/>
      <dgm:spPr/>
      <dgm:t>
        <a:bodyPr/>
        <a:lstStyle/>
        <a:p>
          <a:r>
            <a:rPr lang="en-US" sz="1800" b="1">
              <a:latin typeface="Arial Narrow" panose="020B0606020202030204" pitchFamily="34" charset="0"/>
            </a:rPr>
            <a:t>Headings</a:t>
          </a:r>
          <a:r>
            <a:rPr lang="en-US" sz="1800">
              <a:latin typeface="Arial Narrow" panose="020B0606020202030204" pitchFamily="34" charset="0"/>
            </a:rPr>
            <a:t>: Using proper heading tags (H1, H2, H3) to structure journal content.</a:t>
          </a:r>
          <a:endParaRPr lang="en-US" sz="1800" dirty="0">
            <a:latin typeface="Arial Narrow" panose="020B0606020202030204" pitchFamily="34" charset="0"/>
          </a:endParaRPr>
        </a:p>
      </dgm:t>
    </dgm:pt>
    <dgm:pt modelId="{C123A5AF-0AFF-4D65-A0F5-789ABFFC0E4E}" type="parTrans" cxnId="{283788D9-4F28-4CA6-9E53-7CC6A6B2D10C}">
      <dgm:prSet/>
      <dgm:spPr/>
      <dgm:t>
        <a:bodyPr/>
        <a:lstStyle/>
        <a:p>
          <a:endParaRPr lang="en-US" sz="2000">
            <a:solidFill>
              <a:schemeClr val="tx1"/>
            </a:solidFill>
          </a:endParaRPr>
        </a:p>
      </dgm:t>
    </dgm:pt>
    <dgm:pt modelId="{8901D9F7-0787-491C-A3FC-1EE453884C6F}" type="sibTrans" cxnId="{283788D9-4F28-4CA6-9E53-7CC6A6B2D10C}">
      <dgm:prSet/>
      <dgm:spPr/>
      <dgm:t>
        <a:bodyPr/>
        <a:lstStyle/>
        <a:p>
          <a:endParaRPr lang="en-US" sz="2000">
            <a:solidFill>
              <a:schemeClr val="tx1"/>
            </a:solidFill>
          </a:endParaRPr>
        </a:p>
      </dgm:t>
    </dgm:pt>
    <dgm:pt modelId="{373C39AF-59AA-4A6F-BE4A-F2619BE8DB0F}">
      <dgm:prSet custT="1"/>
      <dgm:spPr/>
      <dgm:t>
        <a:bodyPr/>
        <a:lstStyle/>
        <a:p>
          <a:r>
            <a:rPr lang="en-US" sz="1800" b="1">
              <a:latin typeface="Arial Narrow" panose="020B0606020202030204" pitchFamily="34" charset="0"/>
            </a:rPr>
            <a:t>Content</a:t>
          </a:r>
          <a:r>
            <a:rPr lang="en-US" sz="1800">
              <a:latin typeface="Arial Narrow" panose="020B0606020202030204" pitchFamily="34" charset="0"/>
            </a:rPr>
            <a:t>: Creating high-quality, relevant, and keyword-optimized journal content.</a:t>
          </a:r>
          <a:endParaRPr lang="en-US" sz="1800" dirty="0">
            <a:latin typeface="Arial Narrow" panose="020B0606020202030204" pitchFamily="34" charset="0"/>
          </a:endParaRPr>
        </a:p>
      </dgm:t>
    </dgm:pt>
    <dgm:pt modelId="{78D39149-E4E0-4385-B631-2C5A0C7B7225}" type="parTrans" cxnId="{37C0AF0B-1A79-4C62-9BF0-3362867E88C2}">
      <dgm:prSet/>
      <dgm:spPr/>
      <dgm:t>
        <a:bodyPr/>
        <a:lstStyle/>
        <a:p>
          <a:endParaRPr lang="en-US" sz="2000">
            <a:solidFill>
              <a:schemeClr val="tx1"/>
            </a:solidFill>
          </a:endParaRPr>
        </a:p>
      </dgm:t>
    </dgm:pt>
    <dgm:pt modelId="{0955C9F3-92EE-4FC7-B6D6-F43D6CEDBA0A}" type="sibTrans" cxnId="{37C0AF0B-1A79-4C62-9BF0-3362867E88C2}">
      <dgm:prSet/>
      <dgm:spPr/>
      <dgm:t>
        <a:bodyPr/>
        <a:lstStyle/>
        <a:p>
          <a:endParaRPr lang="en-US" sz="2000">
            <a:solidFill>
              <a:schemeClr val="tx1"/>
            </a:solidFill>
          </a:endParaRPr>
        </a:p>
      </dgm:t>
    </dgm:pt>
    <dgm:pt modelId="{6144E37B-72BA-4A5B-A53C-9B1768588863}">
      <dgm:prSet custT="1"/>
      <dgm:spPr/>
      <dgm:t>
        <a:bodyPr/>
        <a:lstStyle/>
        <a:p>
          <a:r>
            <a:rPr lang="en-US" sz="1800" b="1">
              <a:latin typeface="Arial Narrow" panose="020B0606020202030204" pitchFamily="34" charset="0"/>
            </a:rPr>
            <a:t>URL Structure</a:t>
          </a:r>
          <a:r>
            <a:rPr lang="en-US" sz="1800">
              <a:latin typeface="Arial Narrow" panose="020B0606020202030204" pitchFamily="34" charset="0"/>
            </a:rPr>
            <a:t>: Ensuring URLs are clean, descriptive, and include journal keywords.</a:t>
          </a:r>
          <a:endParaRPr lang="en-US" sz="1800" dirty="0">
            <a:latin typeface="Arial Narrow" panose="020B0606020202030204" pitchFamily="34" charset="0"/>
          </a:endParaRPr>
        </a:p>
      </dgm:t>
    </dgm:pt>
    <dgm:pt modelId="{630656AC-BF12-4942-B9BF-0B25CDB2BE7C}" type="parTrans" cxnId="{706B19A0-BE0B-4C59-8FAF-3284C952374C}">
      <dgm:prSet/>
      <dgm:spPr/>
      <dgm:t>
        <a:bodyPr/>
        <a:lstStyle/>
        <a:p>
          <a:endParaRPr lang="en-US" sz="2000">
            <a:solidFill>
              <a:schemeClr val="tx1"/>
            </a:solidFill>
          </a:endParaRPr>
        </a:p>
      </dgm:t>
    </dgm:pt>
    <dgm:pt modelId="{AC11FC92-ACC0-441D-B226-288FFA0FC827}" type="sibTrans" cxnId="{706B19A0-BE0B-4C59-8FAF-3284C952374C}">
      <dgm:prSet/>
      <dgm:spPr/>
      <dgm:t>
        <a:bodyPr/>
        <a:lstStyle/>
        <a:p>
          <a:endParaRPr lang="en-US" sz="2000">
            <a:solidFill>
              <a:schemeClr val="tx1"/>
            </a:solidFill>
          </a:endParaRPr>
        </a:p>
      </dgm:t>
    </dgm:pt>
    <dgm:pt modelId="{F001CA0B-1DF0-48CD-8300-1BD239DC1F8F}">
      <dgm:prSet custT="1"/>
      <dgm:spPr/>
      <dgm:t>
        <a:bodyPr/>
        <a:lstStyle/>
        <a:p>
          <a:r>
            <a:rPr lang="en-US" sz="1800" b="1">
              <a:latin typeface="Arial Narrow" panose="020B0606020202030204" pitchFamily="34" charset="0"/>
            </a:rPr>
            <a:t>Internal Linking</a:t>
          </a:r>
          <a:r>
            <a:rPr lang="en-US" sz="1800">
              <a:latin typeface="Arial Narrow" panose="020B0606020202030204" pitchFamily="34" charset="0"/>
            </a:rPr>
            <a:t>: Linking to other relevant pages within your journal to improve navigation and indexing</a:t>
          </a:r>
          <a:r>
            <a:rPr lang="en-US" sz="1400">
              <a:latin typeface="Arial Narrow" panose="020B0606020202030204" pitchFamily="34" charset="0"/>
            </a:rPr>
            <a:t>.</a:t>
          </a:r>
          <a:endParaRPr lang="en-US" sz="1400" dirty="0">
            <a:latin typeface="Arial Narrow" panose="020B0606020202030204" pitchFamily="34" charset="0"/>
          </a:endParaRPr>
        </a:p>
      </dgm:t>
    </dgm:pt>
    <dgm:pt modelId="{ADBF22A0-DC34-4D2F-91FD-DE4589A270EF}" type="parTrans" cxnId="{C91BB9AE-3DF9-418F-BC72-155CE65FD36B}">
      <dgm:prSet/>
      <dgm:spPr/>
      <dgm:t>
        <a:bodyPr/>
        <a:lstStyle/>
        <a:p>
          <a:endParaRPr lang="en-US" sz="2000">
            <a:solidFill>
              <a:schemeClr val="tx1"/>
            </a:solidFill>
          </a:endParaRPr>
        </a:p>
      </dgm:t>
    </dgm:pt>
    <dgm:pt modelId="{E05BEEFF-CBF7-4C67-A7ED-2E63B66DE0A7}" type="sibTrans" cxnId="{C91BB9AE-3DF9-418F-BC72-155CE65FD36B}">
      <dgm:prSet/>
      <dgm:spPr/>
      <dgm:t>
        <a:bodyPr/>
        <a:lstStyle/>
        <a:p>
          <a:endParaRPr lang="en-US" sz="2000">
            <a:solidFill>
              <a:schemeClr val="tx1"/>
            </a:solidFill>
          </a:endParaRPr>
        </a:p>
      </dgm:t>
    </dgm:pt>
    <dgm:pt modelId="{32FB2324-4D46-4B88-8509-5EADB598313A}" type="pres">
      <dgm:prSet presAssocID="{6DAF6FD8-676D-4FF9-8973-923BC2BDB24D}" presName="Name0" presStyleCnt="0">
        <dgm:presLayoutVars>
          <dgm:chMax/>
          <dgm:chPref val="3"/>
          <dgm:dir/>
          <dgm:animOne val="branch"/>
          <dgm:animLvl val="lvl"/>
        </dgm:presLayoutVars>
      </dgm:prSet>
      <dgm:spPr/>
    </dgm:pt>
    <dgm:pt modelId="{0B4C7C3A-1488-4063-BEAC-0561BC05EBA4}" type="pres">
      <dgm:prSet presAssocID="{4CEBC423-6E7D-4D51-9AA7-72DD540F774A}" presName="composite" presStyleCnt="0"/>
      <dgm:spPr/>
    </dgm:pt>
    <dgm:pt modelId="{83A1748F-4081-497E-AF65-EBAB212C5981}" type="pres">
      <dgm:prSet presAssocID="{4CEBC423-6E7D-4D51-9AA7-72DD540F774A}" presName="FirstChild" presStyleLbl="revTx" presStyleIdx="0" presStyleCnt="4" custScaleX="94324">
        <dgm:presLayoutVars>
          <dgm:chMax val="0"/>
          <dgm:chPref val="0"/>
          <dgm:bulletEnabled val="1"/>
        </dgm:presLayoutVars>
      </dgm:prSet>
      <dgm:spPr/>
    </dgm:pt>
    <dgm:pt modelId="{3EFF4CB3-7DAE-4030-9E95-6ED669E18F37}" type="pres">
      <dgm:prSet presAssocID="{4CEBC423-6E7D-4D51-9AA7-72DD540F774A}" presName="Parent" presStyleLbl="alignNode1" presStyleIdx="0" presStyleCnt="2" custScaleX="115341" custScaleY="85436">
        <dgm:presLayoutVars>
          <dgm:chMax val="3"/>
          <dgm:chPref val="3"/>
          <dgm:bulletEnabled val="1"/>
        </dgm:presLayoutVars>
      </dgm:prSet>
      <dgm:spPr/>
    </dgm:pt>
    <dgm:pt modelId="{7A12E945-9D44-4C43-BE25-6BA7B7EBAF9C}" type="pres">
      <dgm:prSet presAssocID="{4CEBC423-6E7D-4D51-9AA7-72DD540F774A}" presName="Accent" presStyleLbl="parChTrans1D1" presStyleIdx="0" presStyleCnt="2"/>
      <dgm:spPr/>
    </dgm:pt>
    <dgm:pt modelId="{1AA1DA90-4C70-43F1-A9D1-2857A32122F1}" type="pres">
      <dgm:prSet presAssocID="{4CEBC423-6E7D-4D51-9AA7-72DD540F774A}" presName="Child" presStyleLbl="revTx" presStyleIdx="1" presStyleCnt="4" custScaleY="43059">
        <dgm:presLayoutVars>
          <dgm:chMax val="0"/>
          <dgm:chPref val="0"/>
          <dgm:bulletEnabled val="1"/>
        </dgm:presLayoutVars>
      </dgm:prSet>
      <dgm:spPr/>
    </dgm:pt>
    <dgm:pt modelId="{E8F966DD-A9C4-4C66-8C65-BD625755541A}" type="pres">
      <dgm:prSet presAssocID="{1BDDDF9C-884C-45DD-B2FB-5221B1B20409}" presName="sibTrans" presStyleCnt="0"/>
      <dgm:spPr/>
    </dgm:pt>
    <dgm:pt modelId="{99E1F085-B520-4E2C-B856-25FCCFEC0A82}" type="pres">
      <dgm:prSet presAssocID="{2408D274-B837-488A-802F-EC02694D49F4}" presName="composite" presStyleCnt="0"/>
      <dgm:spPr/>
    </dgm:pt>
    <dgm:pt modelId="{DF46DEA5-45C2-4416-9799-1CE709D759B9}" type="pres">
      <dgm:prSet presAssocID="{2408D274-B837-488A-802F-EC02694D49F4}" presName="FirstChild" presStyleLbl="revTx" presStyleIdx="2" presStyleCnt="4" custScaleX="107260">
        <dgm:presLayoutVars>
          <dgm:chMax val="0"/>
          <dgm:chPref val="0"/>
          <dgm:bulletEnabled val="1"/>
        </dgm:presLayoutVars>
      </dgm:prSet>
      <dgm:spPr/>
    </dgm:pt>
    <dgm:pt modelId="{2A8F63EB-D676-4E90-A2FA-30D79E4AB176}" type="pres">
      <dgm:prSet presAssocID="{2408D274-B837-488A-802F-EC02694D49F4}" presName="Parent" presStyleLbl="alignNode1" presStyleIdx="1" presStyleCnt="2" custScaleX="82822" custScaleY="78435" custLinFactNeighborX="-9020">
        <dgm:presLayoutVars>
          <dgm:chMax val="3"/>
          <dgm:chPref val="3"/>
          <dgm:bulletEnabled val="1"/>
        </dgm:presLayoutVars>
      </dgm:prSet>
      <dgm:spPr/>
    </dgm:pt>
    <dgm:pt modelId="{6C110DC2-AA4B-4A23-9C3A-96D953B9B8B8}" type="pres">
      <dgm:prSet presAssocID="{2408D274-B837-488A-802F-EC02694D49F4}" presName="Accent" presStyleLbl="parChTrans1D1" presStyleIdx="1" presStyleCnt="2"/>
      <dgm:spPr/>
    </dgm:pt>
    <dgm:pt modelId="{48FD9802-9B26-45C2-B1E4-A60839A11361}" type="pres">
      <dgm:prSet presAssocID="{2408D274-B837-488A-802F-EC02694D49F4}" presName="Child" presStyleLbl="revTx" presStyleIdx="3" presStyleCnt="4">
        <dgm:presLayoutVars>
          <dgm:chMax val="0"/>
          <dgm:chPref val="0"/>
          <dgm:bulletEnabled val="1"/>
        </dgm:presLayoutVars>
      </dgm:prSet>
      <dgm:spPr/>
    </dgm:pt>
  </dgm:ptLst>
  <dgm:cxnLst>
    <dgm:cxn modelId="{37C0AF0B-1A79-4C62-9BF0-3362867E88C2}" srcId="{D0A8309C-BB0F-4420-BCC6-32ACB9127275}" destId="{373C39AF-59AA-4A6F-BE4A-F2619BE8DB0F}" srcOrd="3" destOrd="0" parTransId="{78D39149-E4E0-4385-B631-2C5A0C7B7225}" sibTransId="{0955C9F3-92EE-4FC7-B6D6-F43D6CEDBA0A}"/>
    <dgm:cxn modelId="{4EDF6B18-0DCB-429E-ABDF-5F7489ECDA29}" type="presOf" srcId="{373C39AF-59AA-4A6F-BE4A-F2619BE8DB0F}" destId="{48FD9802-9B26-45C2-B1E4-A60839A11361}" srcOrd="0" destOrd="4" presId="urn:microsoft.com/office/officeart/2011/layout/TabList"/>
    <dgm:cxn modelId="{C0BF681A-C6C4-404A-B8ED-C616530C705E}" type="presOf" srcId="{6144E37B-72BA-4A5B-A53C-9B1768588863}" destId="{48FD9802-9B26-45C2-B1E4-A60839A11361}" srcOrd="0" destOrd="5" presId="urn:microsoft.com/office/officeart/2011/layout/TabList"/>
    <dgm:cxn modelId="{8BBE261C-64BC-431C-9F36-0CE118D6F07E}" type="presOf" srcId="{6DAF6FD8-676D-4FF9-8973-923BC2BDB24D}" destId="{32FB2324-4D46-4B88-8509-5EADB598313A}" srcOrd="0" destOrd="0" presId="urn:microsoft.com/office/officeart/2011/layout/TabList"/>
    <dgm:cxn modelId="{389E1021-DE93-4C18-9A73-C1DD1272227E}" type="presOf" srcId="{D0A8309C-BB0F-4420-BCC6-32ACB9127275}" destId="{48FD9802-9B26-45C2-B1E4-A60839A11361}" srcOrd="0" destOrd="0" presId="urn:microsoft.com/office/officeart/2011/layout/TabList"/>
    <dgm:cxn modelId="{D6ABB02D-64AD-4072-A305-64BF422E4D4A}" srcId="{2408D274-B837-488A-802F-EC02694D49F4}" destId="{D0A8309C-BB0F-4420-BCC6-32ACB9127275}" srcOrd="1" destOrd="0" parTransId="{20B821D1-5187-4F6C-9D94-D4D207AB5555}" sibTransId="{1CCA6D1E-BDEE-4C3A-9470-6E78F8A26255}"/>
    <dgm:cxn modelId="{E38AC26C-1ABF-4031-A42C-C1557160FA1F}" type="presOf" srcId="{4CEBC423-6E7D-4D51-9AA7-72DD540F774A}" destId="{3EFF4CB3-7DAE-4030-9E95-6ED669E18F37}" srcOrd="0" destOrd="0" presId="urn:microsoft.com/office/officeart/2011/layout/TabList"/>
    <dgm:cxn modelId="{F6AD9070-93FF-4569-BF17-5C24C7D9CF02}" type="presOf" srcId="{5E283077-9DBC-425E-8EF5-EB7CF93E593E}" destId="{1AA1DA90-4C70-43F1-A9D1-2857A32122F1}" srcOrd="0" destOrd="1" presId="urn:microsoft.com/office/officeart/2011/layout/TabList"/>
    <dgm:cxn modelId="{C7D4D773-046E-4229-82D8-01EF3A34BA1C}" srcId="{D0A8309C-BB0F-4420-BCC6-32ACB9127275}" destId="{C9D863D7-CAE9-4F4D-BBE7-115752E4C479}" srcOrd="1" destOrd="0" parTransId="{D5E84FFC-0F26-4B77-8F46-C7A2A720410C}" sibTransId="{96166333-4849-4CF8-A949-01D83F867B19}"/>
    <dgm:cxn modelId="{2B69C256-AB7C-4580-81F6-D015418086C2}" srcId="{4CEBC423-6E7D-4D51-9AA7-72DD540F774A}" destId="{9FBCC00A-A653-4856-A5A5-7603A3086392}" srcOrd="0" destOrd="0" parTransId="{EA2EA7B8-9B7F-439F-97F8-CF8FE082F52B}" sibTransId="{7DC64526-EA66-4780-A945-D95D12A4D2FD}"/>
    <dgm:cxn modelId="{C49C4F79-A313-4E7D-B675-0D32E93C9489}" srcId="{6DAF6FD8-676D-4FF9-8973-923BC2BDB24D}" destId="{4CEBC423-6E7D-4D51-9AA7-72DD540F774A}" srcOrd="0" destOrd="0" parTransId="{5171FC6D-17D8-4BBF-8BAE-196DA930E2F0}" sibTransId="{1BDDDF9C-884C-45DD-B2FB-5221B1B20409}"/>
    <dgm:cxn modelId="{65288359-8D3B-41C5-BA72-A86402F37A29}" type="presOf" srcId="{AE8CA253-A53E-4C4F-9C93-DA26B66DA47E}" destId="{DF46DEA5-45C2-4416-9799-1CE709D759B9}" srcOrd="0" destOrd="0" presId="urn:microsoft.com/office/officeart/2011/layout/TabList"/>
    <dgm:cxn modelId="{D31A9A80-2B85-4B58-9296-49E6B6747F67}" srcId="{6DAF6FD8-676D-4FF9-8973-923BC2BDB24D}" destId="{2408D274-B837-488A-802F-EC02694D49F4}" srcOrd="1" destOrd="0" parTransId="{1B0287B8-E58F-41BF-8906-B3AE3A94FC41}" sibTransId="{473D885B-A4CC-4874-BE54-78C3CE909AC4}"/>
    <dgm:cxn modelId="{2B2CC692-E9EC-418F-AC32-B02D833C10DC}" srcId="{D0A8309C-BB0F-4420-BCC6-32ACB9127275}" destId="{93CF08E2-6316-4F2D-9E28-6664DACC2745}" srcOrd="0" destOrd="0" parTransId="{312737C2-E06E-4B4A-926A-EFB2C4EA2E1F}" sibTransId="{7A2EA96B-9000-4A6E-A0EE-A20CC3DBC193}"/>
    <dgm:cxn modelId="{706B19A0-BE0B-4C59-8FAF-3284C952374C}" srcId="{D0A8309C-BB0F-4420-BCC6-32ACB9127275}" destId="{6144E37B-72BA-4A5B-A53C-9B1768588863}" srcOrd="4" destOrd="0" parTransId="{630656AC-BF12-4942-B9BF-0B25CDB2BE7C}" sibTransId="{AC11FC92-ACC0-441D-B226-288FFA0FC827}"/>
    <dgm:cxn modelId="{C11A6CAE-0F01-4801-B6F9-6C71F27F161E}" type="presOf" srcId="{2408D274-B837-488A-802F-EC02694D49F4}" destId="{2A8F63EB-D676-4E90-A2FA-30D79E4AB176}" srcOrd="0" destOrd="0" presId="urn:microsoft.com/office/officeart/2011/layout/TabList"/>
    <dgm:cxn modelId="{C91BB9AE-3DF9-418F-BC72-155CE65FD36B}" srcId="{D0A8309C-BB0F-4420-BCC6-32ACB9127275}" destId="{F001CA0B-1DF0-48CD-8300-1BD239DC1F8F}" srcOrd="5" destOrd="0" parTransId="{ADBF22A0-DC34-4D2F-91FD-DE4589A270EF}" sibTransId="{E05BEEFF-CBF7-4C67-A7ED-2E63B66DE0A7}"/>
    <dgm:cxn modelId="{860D4DAF-D375-4D9C-8B3F-F677CDACB712}" type="presOf" srcId="{F7B394E4-A444-4FD7-B187-BA3B8A5560B1}" destId="{1AA1DA90-4C70-43F1-A9D1-2857A32122F1}" srcOrd="0" destOrd="0" presId="urn:microsoft.com/office/officeart/2011/layout/TabList"/>
    <dgm:cxn modelId="{77A066D6-5E44-4945-B4FD-935D4D8E2C22}" type="presOf" srcId="{4DE32BA5-89A9-4465-A644-BDFAF8EE623D}" destId="{48FD9802-9B26-45C2-B1E4-A60839A11361}" srcOrd="0" destOrd="3" presId="urn:microsoft.com/office/officeart/2011/layout/TabList"/>
    <dgm:cxn modelId="{82EA40D7-550A-4CA6-89DE-81325F0800C0}" srcId="{4CEBC423-6E7D-4D51-9AA7-72DD540F774A}" destId="{5E283077-9DBC-425E-8EF5-EB7CF93E593E}" srcOrd="2" destOrd="0" parTransId="{49A76DB8-1FAF-483C-9982-5F76DA57B6C9}" sibTransId="{8CE2CE8D-4025-4000-BFDB-4AFB9BFA8896}"/>
    <dgm:cxn modelId="{315ED8D7-C12D-4B1F-8975-A6E783FE2EB2}" type="presOf" srcId="{F001CA0B-1DF0-48CD-8300-1BD239DC1F8F}" destId="{48FD9802-9B26-45C2-B1E4-A60839A11361}" srcOrd="0" destOrd="6" presId="urn:microsoft.com/office/officeart/2011/layout/TabList"/>
    <dgm:cxn modelId="{7A2ABDD8-D12A-4F70-B52A-23736FFB5471}" srcId="{2408D274-B837-488A-802F-EC02694D49F4}" destId="{AE8CA253-A53E-4C4F-9C93-DA26B66DA47E}" srcOrd="0" destOrd="0" parTransId="{C405EEEB-761B-41B5-8A86-C0011ADEDD9E}" sibTransId="{BF513B7D-1FB5-4AD0-99BA-5BD5C2B945A8}"/>
    <dgm:cxn modelId="{283788D9-4F28-4CA6-9E53-7CC6A6B2D10C}" srcId="{D0A8309C-BB0F-4420-BCC6-32ACB9127275}" destId="{4DE32BA5-89A9-4465-A644-BDFAF8EE623D}" srcOrd="2" destOrd="0" parTransId="{C123A5AF-0AFF-4D65-A0F5-789ABFFC0E4E}" sibTransId="{8901D9F7-0787-491C-A3FC-1EE453884C6F}"/>
    <dgm:cxn modelId="{FA879FE0-A7BB-4184-8CDE-64B24003B941}" type="presOf" srcId="{93CF08E2-6316-4F2D-9E28-6664DACC2745}" destId="{48FD9802-9B26-45C2-B1E4-A60839A11361}" srcOrd="0" destOrd="1" presId="urn:microsoft.com/office/officeart/2011/layout/TabList"/>
    <dgm:cxn modelId="{6A23B7E9-9432-4156-9D6C-94897C1C6EFA}" srcId="{4CEBC423-6E7D-4D51-9AA7-72DD540F774A}" destId="{F7B394E4-A444-4FD7-B187-BA3B8A5560B1}" srcOrd="1" destOrd="0" parTransId="{D97F0B3C-C1C7-490B-8159-A63141501F6B}" sibTransId="{9CCC0559-D6CB-4E75-AAF6-CD507971D9D7}"/>
    <dgm:cxn modelId="{8720A7F1-90B4-4A49-A9DC-CA0E804EAD51}" type="presOf" srcId="{9FBCC00A-A653-4856-A5A5-7603A3086392}" destId="{83A1748F-4081-497E-AF65-EBAB212C5981}" srcOrd="0" destOrd="0" presId="urn:microsoft.com/office/officeart/2011/layout/TabList"/>
    <dgm:cxn modelId="{820F18FA-D7B2-4E95-B45B-189D39C40531}" type="presOf" srcId="{C9D863D7-CAE9-4F4D-BBE7-115752E4C479}" destId="{48FD9802-9B26-45C2-B1E4-A60839A11361}" srcOrd="0" destOrd="2" presId="urn:microsoft.com/office/officeart/2011/layout/TabList"/>
    <dgm:cxn modelId="{2FDC17CE-3D71-4128-8C06-918BD50CE063}" type="presParOf" srcId="{32FB2324-4D46-4B88-8509-5EADB598313A}" destId="{0B4C7C3A-1488-4063-BEAC-0561BC05EBA4}" srcOrd="0" destOrd="0" presId="urn:microsoft.com/office/officeart/2011/layout/TabList"/>
    <dgm:cxn modelId="{881E4072-7FB6-444A-9589-1A373D3F69D8}" type="presParOf" srcId="{0B4C7C3A-1488-4063-BEAC-0561BC05EBA4}" destId="{83A1748F-4081-497E-AF65-EBAB212C5981}" srcOrd="0" destOrd="0" presId="urn:microsoft.com/office/officeart/2011/layout/TabList"/>
    <dgm:cxn modelId="{6DBE9A3D-E125-47B4-AEB6-137A398F40E8}" type="presParOf" srcId="{0B4C7C3A-1488-4063-BEAC-0561BC05EBA4}" destId="{3EFF4CB3-7DAE-4030-9E95-6ED669E18F37}" srcOrd="1" destOrd="0" presId="urn:microsoft.com/office/officeart/2011/layout/TabList"/>
    <dgm:cxn modelId="{D53B45F3-278E-42C2-8251-18DCA5CB73DC}" type="presParOf" srcId="{0B4C7C3A-1488-4063-BEAC-0561BC05EBA4}" destId="{7A12E945-9D44-4C43-BE25-6BA7B7EBAF9C}" srcOrd="2" destOrd="0" presId="urn:microsoft.com/office/officeart/2011/layout/TabList"/>
    <dgm:cxn modelId="{BE7599CB-9347-4538-AC3A-3BE7A33CB43C}" type="presParOf" srcId="{32FB2324-4D46-4B88-8509-5EADB598313A}" destId="{1AA1DA90-4C70-43F1-A9D1-2857A32122F1}" srcOrd="1" destOrd="0" presId="urn:microsoft.com/office/officeart/2011/layout/TabList"/>
    <dgm:cxn modelId="{84E4770A-540B-49A0-8212-77BCE4407BFC}" type="presParOf" srcId="{32FB2324-4D46-4B88-8509-5EADB598313A}" destId="{E8F966DD-A9C4-4C66-8C65-BD625755541A}" srcOrd="2" destOrd="0" presId="urn:microsoft.com/office/officeart/2011/layout/TabList"/>
    <dgm:cxn modelId="{2E8ADC5D-CCD5-4DCE-9BFD-B3C8789FCF6D}" type="presParOf" srcId="{32FB2324-4D46-4B88-8509-5EADB598313A}" destId="{99E1F085-B520-4E2C-B856-25FCCFEC0A82}" srcOrd="3" destOrd="0" presId="urn:microsoft.com/office/officeart/2011/layout/TabList"/>
    <dgm:cxn modelId="{B486D546-AC05-4E65-96D7-FF3D533D1AB0}" type="presParOf" srcId="{99E1F085-B520-4E2C-B856-25FCCFEC0A82}" destId="{DF46DEA5-45C2-4416-9799-1CE709D759B9}" srcOrd="0" destOrd="0" presId="urn:microsoft.com/office/officeart/2011/layout/TabList"/>
    <dgm:cxn modelId="{6688D410-3DB8-4861-BC3B-22DC38EA1600}" type="presParOf" srcId="{99E1F085-B520-4E2C-B856-25FCCFEC0A82}" destId="{2A8F63EB-D676-4E90-A2FA-30D79E4AB176}" srcOrd="1" destOrd="0" presId="urn:microsoft.com/office/officeart/2011/layout/TabList"/>
    <dgm:cxn modelId="{C8950E3D-0254-4580-A01B-307940E6FDC0}" type="presParOf" srcId="{99E1F085-B520-4E2C-B856-25FCCFEC0A82}" destId="{6C110DC2-AA4B-4A23-9C3A-96D953B9B8B8}" srcOrd="2" destOrd="0" presId="urn:microsoft.com/office/officeart/2011/layout/TabList"/>
    <dgm:cxn modelId="{94AC7F80-8BAC-4A1E-B0B3-5531B4EBEC50}" type="presParOf" srcId="{32FB2324-4D46-4B88-8509-5EADB598313A}" destId="{48FD9802-9B26-45C2-B1E4-A60839A11361}" srcOrd="4"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F5C13F-EA32-40A9-87DB-007C6E115039}"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D5580D2E-4555-45DB-8EE4-B8BDB4D05C7C}">
      <dgm:prSet phldrT="[Text]"/>
      <dgm:spPr/>
      <dgm:t>
        <a:bodyPr/>
        <a:lstStyle/>
        <a:p>
          <a:r>
            <a:rPr lang="en-US" b="1">
              <a:latin typeface="Arial Narrow" panose="020B0606020202030204" pitchFamily="34" charset="0"/>
            </a:rPr>
            <a:t>3) Off-Page SEO</a:t>
          </a:r>
          <a:endParaRPr lang="en-US" dirty="0"/>
        </a:p>
      </dgm:t>
    </dgm:pt>
    <dgm:pt modelId="{C802011B-EA3F-4941-97F2-36C50287E261}" type="parTrans" cxnId="{A79EBDE6-38BB-4261-99C4-9A01737F9EF9}">
      <dgm:prSet/>
      <dgm:spPr/>
      <dgm:t>
        <a:bodyPr/>
        <a:lstStyle/>
        <a:p>
          <a:endParaRPr lang="en-US">
            <a:solidFill>
              <a:schemeClr val="tx1"/>
            </a:solidFill>
          </a:endParaRPr>
        </a:p>
      </dgm:t>
    </dgm:pt>
    <dgm:pt modelId="{49865E51-5EF5-44D4-A745-FEE4341B696A}" type="sibTrans" cxnId="{A79EBDE6-38BB-4261-99C4-9A01737F9EF9}">
      <dgm:prSet/>
      <dgm:spPr/>
      <dgm:t>
        <a:bodyPr/>
        <a:lstStyle/>
        <a:p>
          <a:endParaRPr lang="en-US">
            <a:solidFill>
              <a:schemeClr val="tx1"/>
            </a:solidFill>
          </a:endParaRPr>
        </a:p>
      </dgm:t>
    </dgm:pt>
    <dgm:pt modelId="{F7F2CAE5-1659-4C49-B373-D096C876362C}">
      <dgm:prSet/>
      <dgm:spPr/>
      <dgm:t>
        <a:bodyPr/>
        <a:lstStyle/>
        <a:p>
          <a:r>
            <a:rPr lang="en-US" b="1" dirty="0">
              <a:latin typeface="Arial Narrow" panose="020B0606020202030204" pitchFamily="34" charset="0"/>
            </a:rPr>
            <a:t>Definition</a:t>
          </a:r>
          <a:r>
            <a:rPr lang="en-US" dirty="0">
              <a:latin typeface="Arial Narrow" panose="020B0606020202030204" pitchFamily="34" charset="0"/>
            </a:rPr>
            <a:t>: Enhancing the perception of your website’s popularity, relevance, trustworthiness, and authority.</a:t>
          </a:r>
        </a:p>
      </dgm:t>
    </dgm:pt>
    <dgm:pt modelId="{CDEEC711-F06E-4368-B086-88BE0EDC3BDF}" type="parTrans" cxnId="{B25A45B9-7539-4683-B9B5-0E4F93F0777B}">
      <dgm:prSet/>
      <dgm:spPr/>
      <dgm:t>
        <a:bodyPr/>
        <a:lstStyle/>
        <a:p>
          <a:endParaRPr lang="en-US">
            <a:solidFill>
              <a:schemeClr val="tx1"/>
            </a:solidFill>
          </a:endParaRPr>
        </a:p>
      </dgm:t>
    </dgm:pt>
    <dgm:pt modelId="{BA82D953-A740-4760-B46D-263BF71135E1}" type="sibTrans" cxnId="{B25A45B9-7539-4683-B9B5-0E4F93F0777B}">
      <dgm:prSet/>
      <dgm:spPr/>
      <dgm:t>
        <a:bodyPr/>
        <a:lstStyle/>
        <a:p>
          <a:endParaRPr lang="en-US">
            <a:solidFill>
              <a:schemeClr val="tx1"/>
            </a:solidFill>
          </a:endParaRPr>
        </a:p>
      </dgm:t>
    </dgm:pt>
    <dgm:pt modelId="{45A842C8-0D1D-4D7C-AE0C-BF0466DF2FF0}">
      <dgm:prSet/>
      <dgm:spPr/>
      <dgm:t>
        <a:bodyPr/>
        <a:lstStyle/>
        <a:p>
          <a:r>
            <a:rPr lang="en-US" b="1" dirty="0">
              <a:latin typeface="Arial Narrow" panose="020B0606020202030204" pitchFamily="34" charset="0"/>
            </a:rPr>
            <a:t>Components</a:t>
          </a:r>
          <a:endParaRPr lang="en-US" dirty="0">
            <a:latin typeface="Arial Narrow" panose="020B0606020202030204" pitchFamily="34" charset="0"/>
          </a:endParaRPr>
        </a:p>
      </dgm:t>
    </dgm:pt>
    <dgm:pt modelId="{CA57ABE5-9F9D-477E-888A-2E78900AE49D}" type="parTrans" cxnId="{894ADCE4-AAE4-488D-AC83-442AE73A5873}">
      <dgm:prSet/>
      <dgm:spPr/>
      <dgm:t>
        <a:bodyPr/>
        <a:lstStyle/>
        <a:p>
          <a:endParaRPr lang="en-US">
            <a:solidFill>
              <a:schemeClr val="tx1"/>
            </a:solidFill>
          </a:endParaRPr>
        </a:p>
      </dgm:t>
    </dgm:pt>
    <dgm:pt modelId="{77B8E402-C59E-4745-9234-E25D79BBDFAA}" type="sibTrans" cxnId="{894ADCE4-AAE4-488D-AC83-442AE73A5873}">
      <dgm:prSet/>
      <dgm:spPr/>
      <dgm:t>
        <a:bodyPr/>
        <a:lstStyle/>
        <a:p>
          <a:endParaRPr lang="en-US">
            <a:solidFill>
              <a:schemeClr val="tx1"/>
            </a:solidFill>
          </a:endParaRPr>
        </a:p>
      </dgm:t>
    </dgm:pt>
    <dgm:pt modelId="{2FC06A56-9D12-4EA6-82B2-CDE203DB5688}">
      <dgm:prSet/>
      <dgm:spPr/>
      <dgm:t>
        <a:bodyPr/>
        <a:lstStyle/>
        <a:p>
          <a:r>
            <a:rPr lang="en-US" b="1" dirty="0">
              <a:latin typeface="Arial Narrow" panose="020B0606020202030204" pitchFamily="34" charset="0"/>
            </a:rPr>
            <a:t>Backlinks</a:t>
          </a:r>
          <a:r>
            <a:rPr lang="en-US" dirty="0">
              <a:latin typeface="Arial Narrow" panose="020B0606020202030204" pitchFamily="34" charset="0"/>
            </a:rPr>
            <a:t>: Earning links from other reputable sites to your content.</a:t>
          </a:r>
        </a:p>
      </dgm:t>
    </dgm:pt>
    <dgm:pt modelId="{5505BF1E-BC7B-42E4-8E7D-055047C30A23}" type="parTrans" cxnId="{B193CAAC-C35F-49F9-A69B-E1BA98F91611}">
      <dgm:prSet/>
      <dgm:spPr/>
      <dgm:t>
        <a:bodyPr/>
        <a:lstStyle/>
        <a:p>
          <a:endParaRPr lang="en-US">
            <a:solidFill>
              <a:schemeClr val="tx1"/>
            </a:solidFill>
          </a:endParaRPr>
        </a:p>
      </dgm:t>
    </dgm:pt>
    <dgm:pt modelId="{EF695DAA-56DB-49D8-B48D-62A46D396054}" type="sibTrans" cxnId="{B193CAAC-C35F-49F9-A69B-E1BA98F91611}">
      <dgm:prSet/>
      <dgm:spPr/>
      <dgm:t>
        <a:bodyPr/>
        <a:lstStyle/>
        <a:p>
          <a:endParaRPr lang="en-US">
            <a:solidFill>
              <a:schemeClr val="tx1"/>
            </a:solidFill>
          </a:endParaRPr>
        </a:p>
      </dgm:t>
    </dgm:pt>
    <dgm:pt modelId="{65D47350-C443-43D7-A2B5-03AEFF5C3816}">
      <dgm:prSet/>
      <dgm:spPr/>
      <dgm:t>
        <a:bodyPr/>
        <a:lstStyle/>
        <a:p>
          <a:r>
            <a:rPr lang="en-US" b="1" dirty="0">
              <a:latin typeface="Arial Narrow" panose="020B0606020202030204" pitchFamily="34" charset="0"/>
            </a:rPr>
            <a:t>4) Technical SEO</a:t>
          </a:r>
        </a:p>
      </dgm:t>
    </dgm:pt>
    <dgm:pt modelId="{91440ABC-9227-4F11-A3D6-8E44FBF95918}" type="parTrans" cxnId="{4144F341-F6C1-415F-BC23-703531F667AA}">
      <dgm:prSet/>
      <dgm:spPr/>
      <dgm:t>
        <a:bodyPr/>
        <a:lstStyle/>
        <a:p>
          <a:endParaRPr lang="en-US">
            <a:solidFill>
              <a:schemeClr val="tx1"/>
            </a:solidFill>
          </a:endParaRPr>
        </a:p>
      </dgm:t>
    </dgm:pt>
    <dgm:pt modelId="{BC1B8F96-63C6-49CA-8DCD-C2821316F667}" type="sibTrans" cxnId="{4144F341-F6C1-415F-BC23-703531F667AA}">
      <dgm:prSet/>
      <dgm:spPr/>
      <dgm:t>
        <a:bodyPr/>
        <a:lstStyle/>
        <a:p>
          <a:endParaRPr lang="en-US">
            <a:solidFill>
              <a:schemeClr val="tx1"/>
            </a:solidFill>
          </a:endParaRPr>
        </a:p>
      </dgm:t>
    </dgm:pt>
    <dgm:pt modelId="{02C0EA6C-44D0-4FA0-BDFD-1BAE538E0270}">
      <dgm:prSet/>
      <dgm:spPr/>
      <dgm:t>
        <a:bodyPr/>
        <a:lstStyle/>
        <a:p>
          <a:r>
            <a:rPr lang="en-US" b="1" dirty="0">
              <a:latin typeface="Arial Narrow" panose="020B0606020202030204" pitchFamily="34" charset="0"/>
            </a:rPr>
            <a:t>Definition</a:t>
          </a:r>
          <a:r>
            <a:rPr lang="en-US" dirty="0">
              <a:latin typeface="Arial Narrow" panose="020B0606020202030204" pitchFamily="34" charset="0"/>
            </a:rPr>
            <a:t>: Improving the technical aspects of a website to enhance its visibility and user experience.</a:t>
          </a:r>
        </a:p>
      </dgm:t>
    </dgm:pt>
    <dgm:pt modelId="{CC038AB4-B325-4464-8C96-66BF8E9BA295}" type="parTrans" cxnId="{20B7437F-FC12-4282-9CA2-A7E28BA2D618}">
      <dgm:prSet/>
      <dgm:spPr/>
      <dgm:t>
        <a:bodyPr/>
        <a:lstStyle/>
        <a:p>
          <a:endParaRPr lang="en-US">
            <a:solidFill>
              <a:schemeClr val="tx1"/>
            </a:solidFill>
          </a:endParaRPr>
        </a:p>
      </dgm:t>
    </dgm:pt>
    <dgm:pt modelId="{ECCE7043-9D75-4283-9E60-87ED69FACB00}" type="sibTrans" cxnId="{20B7437F-FC12-4282-9CA2-A7E28BA2D618}">
      <dgm:prSet/>
      <dgm:spPr/>
      <dgm:t>
        <a:bodyPr/>
        <a:lstStyle/>
        <a:p>
          <a:endParaRPr lang="en-US">
            <a:solidFill>
              <a:schemeClr val="tx1"/>
            </a:solidFill>
          </a:endParaRPr>
        </a:p>
      </dgm:t>
    </dgm:pt>
    <dgm:pt modelId="{A5AD34D1-BC44-4B1C-BFFE-1B89B7CF4B9D}">
      <dgm:prSet/>
      <dgm:spPr/>
      <dgm:t>
        <a:bodyPr/>
        <a:lstStyle/>
        <a:p>
          <a:r>
            <a:rPr lang="en-US" b="1" dirty="0">
              <a:latin typeface="Arial Narrow" panose="020B0606020202030204" pitchFamily="34" charset="0"/>
            </a:rPr>
            <a:t>Components</a:t>
          </a:r>
          <a:endParaRPr lang="en-US" dirty="0">
            <a:latin typeface="Arial Narrow" panose="020B0606020202030204" pitchFamily="34" charset="0"/>
          </a:endParaRPr>
        </a:p>
      </dgm:t>
    </dgm:pt>
    <dgm:pt modelId="{14D5C147-3BAA-42A3-A8DF-2236FA4A2FC3}" type="parTrans" cxnId="{7EED7886-5CAD-4BDF-A76E-525CD7D5EE3D}">
      <dgm:prSet/>
      <dgm:spPr/>
      <dgm:t>
        <a:bodyPr/>
        <a:lstStyle/>
        <a:p>
          <a:endParaRPr lang="en-US">
            <a:solidFill>
              <a:schemeClr val="tx1"/>
            </a:solidFill>
          </a:endParaRPr>
        </a:p>
      </dgm:t>
    </dgm:pt>
    <dgm:pt modelId="{1B043403-9F69-4532-9789-3C4893743F69}" type="sibTrans" cxnId="{7EED7886-5CAD-4BDF-A76E-525CD7D5EE3D}">
      <dgm:prSet/>
      <dgm:spPr/>
      <dgm:t>
        <a:bodyPr/>
        <a:lstStyle/>
        <a:p>
          <a:endParaRPr lang="en-US">
            <a:solidFill>
              <a:schemeClr val="tx1"/>
            </a:solidFill>
          </a:endParaRPr>
        </a:p>
      </dgm:t>
    </dgm:pt>
    <dgm:pt modelId="{43AE2614-CEC2-428A-926C-086A134F97D5}">
      <dgm:prSet/>
      <dgm:spPr/>
      <dgm:t>
        <a:bodyPr/>
        <a:lstStyle/>
        <a:p>
          <a:r>
            <a:rPr lang="en-US" b="1">
              <a:latin typeface="Arial Narrow" panose="020B0606020202030204" pitchFamily="34" charset="0"/>
            </a:rPr>
            <a:t>Site Speed</a:t>
          </a:r>
          <a:r>
            <a:rPr lang="en-US">
              <a:latin typeface="Arial Narrow" panose="020B0606020202030204" pitchFamily="34" charset="0"/>
            </a:rPr>
            <a:t>: Ensuring fast load times.</a:t>
          </a:r>
          <a:endParaRPr lang="en-US" dirty="0">
            <a:latin typeface="Arial Narrow" panose="020B0606020202030204" pitchFamily="34" charset="0"/>
          </a:endParaRPr>
        </a:p>
      </dgm:t>
    </dgm:pt>
    <dgm:pt modelId="{C9FD5B87-DB21-4166-A74D-B60A5E0BB9F6}" type="parTrans" cxnId="{066F947B-5A93-4E25-A662-11ABF65B2E0E}">
      <dgm:prSet/>
      <dgm:spPr/>
      <dgm:t>
        <a:bodyPr/>
        <a:lstStyle/>
        <a:p>
          <a:endParaRPr lang="en-US">
            <a:solidFill>
              <a:schemeClr val="tx1"/>
            </a:solidFill>
          </a:endParaRPr>
        </a:p>
      </dgm:t>
    </dgm:pt>
    <dgm:pt modelId="{CB811F60-0B68-4CCD-BC85-D169DEFDDE23}" type="sibTrans" cxnId="{066F947B-5A93-4E25-A662-11ABF65B2E0E}">
      <dgm:prSet/>
      <dgm:spPr/>
      <dgm:t>
        <a:bodyPr/>
        <a:lstStyle/>
        <a:p>
          <a:endParaRPr lang="en-US">
            <a:solidFill>
              <a:schemeClr val="tx1"/>
            </a:solidFill>
          </a:endParaRPr>
        </a:p>
      </dgm:t>
    </dgm:pt>
    <dgm:pt modelId="{CB775190-9924-44C1-93BE-DE99E28A88BD}">
      <dgm:prSet/>
      <dgm:spPr/>
      <dgm:t>
        <a:bodyPr/>
        <a:lstStyle/>
        <a:p>
          <a:r>
            <a:rPr lang="en-US" b="1">
              <a:latin typeface="Arial Narrow" panose="020B0606020202030204" pitchFamily="34" charset="0"/>
            </a:rPr>
            <a:t>Social Signals</a:t>
          </a:r>
          <a:r>
            <a:rPr lang="en-US">
              <a:latin typeface="Arial Narrow" panose="020B0606020202030204" pitchFamily="34" charset="0"/>
            </a:rPr>
            <a:t>: Engaging on social media platforms to increase visibility and drive traffic.</a:t>
          </a:r>
          <a:endParaRPr lang="en-US" dirty="0">
            <a:latin typeface="Arial Narrow" panose="020B0606020202030204" pitchFamily="34" charset="0"/>
          </a:endParaRPr>
        </a:p>
      </dgm:t>
    </dgm:pt>
    <dgm:pt modelId="{F3865A96-966C-4FC2-93D2-D2FE675938FF}" type="sibTrans" cxnId="{5033E6AD-447D-4C64-BB4E-271DCAB033B2}">
      <dgm:prSet/>
      <dgm:spPr/>
      <dgm:t>
        <a:bodyPr/>
        <a:lstStyle/>
        <a:p>
          <a:endParaRPr lang="en-US">
            <a:solidFill>
              <a:schemeClr val="tx1"/>
            </a:solidFill>
          </a:endParaRPr>
        </a:p>
      </dgm:t>
    </dgm:pt>
    <dgm:pt modelId="{B982FF2B-EDC8-4A61-BAC9-9C82477AF2E3}" type="parTrans" cxnId="{5033E6AD-447D-4C64-BB4E-271DCAB033B2}">
      <dgm:prSet/>
      <dgm:spPr/>
      <dgm:t>
        <a:bodyPr/>
        <a:lstStyle/>
        <a:p>
          <a:endParaRPr lang="en-US">
            <a:solidFill>
              <a:schemeClr val="tx1"/>
            </a:solidFill>
          </a:endParaRPr>
        </a:p>
      </dgm:t>
    </dgm:pt>
    <dgm:pt modelId="{861AD65B-3308-41BC-AC11-40259F73CC2D}">
      <dgm:prSet/>
      <dgm:spPr/>
      <dgm:t>
        <a:bodyPr/>
        <a:lstStyle/>
        <a:p>
          <a:r>
            <a:rPr lang="en-US" b="1">
              <a:latin typeface="Arial Narrow" panose="020B0606020202030204" pitchFamily="34" charset="0"/>
            </a:rPr>
            <a:t>Guest Blogging</a:t>
          </a:r>
          <a:r>
            <a:rPr lang="en-US">
              <a:latin typeface="Arial Narrow" panose="020B0606020202030204" pitchFamily="34" charset="0"/>
            </a:rPr>
            <a:t>: Writing articles for other websites to gain backlinks and exposure.</a:t>
          </a:r>
          <a:endParaRPr lang="en-US" dirty="0">
            <a:latin typeface="Arial Narrow" panose="020B0606020202030204" pitchFamily="34" charset="0"/>
          </a:endParaRPr>
        </a:p>
      </dgm:t>
    </dgm:pt>
    <dgm:pt modelId="{14200674-F3A7-4DAB-BFE5-01B45265A26A}" type="sibTrans" cxnId="{3E0A2467-EEFB-4B50-A847-81F195EC8AFB}">
      <dgm:prSet/>
      <dgm:spPr/>
      <dgm:t>
        <a:bodyPr/>
        <a:lstStyle/>
        <a:p>
          <a:endParaRPr lang="en-US">
            <a:solidFill>
              <a:schemeClr val="tx1"/>
            </a:solidFill>
          </a:endParaRPr>
        </a:p>
      </dgm:t>
    </dgm:pt>
    <dgm:pt modelId="{56DCD49D-9251-4A5C-86A7-D11DEF91D925}" type="parTrans" cxnId="{3E0A2467-EEFB-4B50-A847-81F195EC8AFB}">
      <dgm:prSet/>
      <dgm:spPr/>
      <dgm:t>
        <a:bodyPr/>
        <a:lstStyle/>
        <a:p>
          <a:endParaRPr lang="en-US">
            <a:solidFill>
              <a:schemeClr val="tx1"/>
            </a:solidFill>
          </a:endParaRPr>
        </a:p>
      </dgm:t>
    </dgm:pt>
    <dgm:pt modelId="{5FFDE4D8-685D-4D9C-BD11-E41DF6CB9ACC}">
      <dgm:prSet/>
      <dgm:spPr/>
      <dgm:t>
        <a:bodyPr/>
        <a:lstStyle/>
        <a:p>
          <a:r>
            <a:rPr lang="en-US" b="1">
              <a:latin typeface="Arial Narrow" panose="020B0606020202030204" pitchFamily="34" charset="0"/>
            </a:rPr>
            <a:t>Mobile-Friendliness</a:t>
          </a:r>
          <a:r>
            <a:rPr lang="en-US">
              <a:latin typeface="Arial Narrow" panose="020B0606020202030204" pitchFamily="34" charset="0"/>
            </a:rPr>
            <a:t>: Making sure the site is responsive and works well on mobile devices.</a:t>
          </a:r>
          <a:endParaRPr lang="en-US" dirty="0">
            <a:latin typeface="Arial Narrow" panose="020B0606020202030204" pitchFamily="34" charset="0"/>
          </a:endParaRPr>
        </a:p>
      </dgm:t>
    </dgm:pt>
    <dgm:pt modelId="{82E3830E-3EB9-4BBE-9F64-B8F4239F44A0}" type="sibTrans" cxnId="{355F087A-6C0B-4B93-A4EA-270DB067B15B}">
      <dgm:prSet/>
      <dgm:spPr/>
      <dgm:t>
        <a:bodyPr/>
        <a:lstStyle/>
        <a:p>
          <a:endParaRPr lang="en-US">
            <a:solidFill>
              <a:schemeClr val="tx1"/>
            </a:solidFill>
          </a:endParaRPr>
        </a:p>
      </dgm:t>
    </dgm:pt>
    <dgm:pt modelId="{5411B370-F7E3-46B1-BD47-AF9594B69A5A}" type="parTrans" cxnId="{355F087A-6C0B-4B93-A4EA-270DB067B15B}">
      <dgm:prSet/>
      <dgm:spPr/>
      <dgm:t>
        <a:bodyPr/>
        <a:lstStyle/>
        <a:p>
          <a:endParaRPr lang="en-US">
            <a:solidFill>
              <a:schemeClr val="tx1"/>
            </a:solidFill>
          </a:endParaRPr>
        </a:p>
      </dgm:t>
    </dgm:pt>
    <dgm:pt modelId="{6C398A2A-C29E-496B-A0EF-28F3B5ACBEB0}">
      <dgm:prSet/>
      <dgm:spPr/>
      <dgm:t>
        <a:bodyPr/>
        <a:lstStyle/>
        <a:p>
          <a:r>
            <a:rPr lang="en-US" b="1">
              <a:latin typeface="Arial Narrow" panose="020B0606020202030204" pitchFamily="34" charset="0"/>
            </a:rPr>
            <a:t>XML Sitemaps</a:t>
          </a:r>
          <a:r>
            <a:rPr lang="en-US">
              <a:latin typeface="Arial Narrow" panose="020B0606020202030204" pitchFamily="34" charset="0"/>
            </a:rPr>
            <a:t>: Creating and submitting sitemaps to search engines to improve crawling and indexing.</a:t>
          </a:r>
          <a:endParaRPr lang="en-US" dirty="0">
            <a:latin typeface="Arial Narrow" panose="020B0606020202030204" pitchFamily="34" charset="0"/>
          </a:endParaRPr>
        </a:p>
      </dgm:t>
    </dgm:pt>
    <dgm:pt modelId="{FBB4B97A-0A33-4602-858F-BC3AECCB714E}" type="sibTrans" cxnId="{13E346DE-BAA7-4D6D-928F-9AB37BF631B9}">
      <dgm:prSet/>
      <dgm:spPr/>
      <dgm:t>
        <a:bodyPr/>
        <a:lstStyle/>
        <a:p>
          <a:endParaRPr lang="en-US">
            <a:solidFill>
              <a:schemeClr val="tx1"/>
            </a:solidFill>
          </a:endParaRPr>
        </a:p>
      </dgm:t>
    </dgm:pt>
    <dgm:pt modelId="{553BA7E8-CB88-4130-A630-6C73F7A71CEA}" type="parTrans" cxnId="{13E346DE-BAA7-4D6D-928F-9AB37BF631B9}">
      <dgm:prSet/>
      <dgm:spPr/>
      <dgm:t>
        <a:bodyPr/>
        <a:lstStyle/>
        <a:p>
          <a:endParaRPr lang="en-US">
            <a:solidFill>
              <a:schemeClr val="tx1"/>
            </a:solidFill>
          </a:endParaRPr>
        </a:p>
      </dgm:t>
    </dgm:pt>
    <dgm:pt modelId="{5A41CDA7-4B62-40D7-B8CC-1ECD8C12373D}">
      <dgm:prSet/>
      <dgm:spPr/>
      <dgm:t>
        <a:bodyPr/>
        <a:lstStyle/>
        <a:p>
          <a:r>
            <a:rPr lang="en-US" b="1">
              <a:latin typeface="Arial Narrow" panose="020B0606020202030204" pitchFamily="34" charset="0"/>
            </a:rPr>
            <a:t>Structured Data</a:t>
          </a:r>
          <a:r>
            <a:rPr lang="en-US">
              <a:latin typeface="Arial Narrow" panose="020B0606020202030204" pitchFamily="34" charset="0"/>
            </a:rPr>
            <a:t>: Using schema markup to help search engines understand the content of your site</a:t>
          </a:r>
          <a:endParaRPr lang="en-US" dirty="0"/>
        </a:p>
      </dgm:t>
    </dgm:pt>
    <dgm:pt modelId="{6BC07AB1-D39B-4627-A42A-55D5E638DCED}" type="sibTrans" cxnId="{64EB453A-0819-447C-AB59-4B8AA3C492F5}">
      <dgm:prSet/>
      <dgm:spPr/>
      <dgm:t>
        <a:bodyPr/>
        <a:lstStyle/>
        <a:p>
          <a:endParaRPr lang="en-US">
            <a:solidFill>
              <a:schemeClr val="tx1"/>
            </a:solidFill>
          </a:endParaRPr>
        </a:p>
      </dgm:t>
    </dgm:pt>
    <dgm:pt modelId="{0A33A4BB-C059-4D34-A3BC-A9818C6591D1}" type="parTrans" cxnId="{64EB453A-0819-447C-AB59-4B8AA3C492F5}">
      <dgm:prSet/>
      <dgm:spPr/>
      <dgm:t>
        <a:bodyPr/>
        <a:lstStyle/>
        <a:p>
          <a:endParaRPr lang="en-US">
            <a:solidFill>
              <a:schemeClr val="tx1"/>
            </a:solidFill>
          </a:endParaRPr>
        </a:p>
      </dgm:t>
    </dgm:pt>
    <dgm:pt modelId="{13E41A1D-F2D8-4DC3-9B9F-C7C4374F3B26}" type="pres">
      <dgm:prSet presAssocID="{5AF5C13F-EA32-40A9-87DB-007C6E115039}" presName="Name0" presStyleCnt="0">
        <dgm:presLayoutVars>
          <dgm:chMax/>
          <dgm:chPref val="3"/>
          <dgm:dir/>
          <dgm:animOne val="branch"/>
          <dgm:animLvl val="lvl"/>
        </dgm:presLayoutVars>
      </dgm:prSet>
      <dgm:spPr/>
    </dgm:pt>
    <dgm:pt modelId="{F180CBC3-7AD4-4D62-9F61-16AAF67FEBC1}" type="pres">
      <dgm:prSet presAssocID="{D5580D2E-4555-45DB-8EE4-B8BDB4D05C7C}" presName="composite" presStyleCnt="0"/>
      <dgm:spPr/>
    </dgm:pt>
    <dgm:pt modelId="{D61B1168-9327-4896-BA55-1AC4E230A654}" type="pres">
      <dgm:prSet presAssocID="{D5580D2E-4555-45DB-8EE4-B8BDB4D05C7C}" presName="FirstChild" presStyleLbl="revTx" presStyleIdx="0" presStyleCnt="4" custScaleX="97321">
        <dgm:presLayoutVars>
          <dgm:chMax val="0"/>
          <dgm:chPref val="0"/>
          <dgm:bulletEnabled val="1"/>
        </dgm:presLayoutVars>
      </dgm:prSet>
      <dgm:spPr/>
    </dgm:pt>
    <dgm:pt modelId="{E48D3E94-4472-44E3-8C0E-1186BF17BBC5}" type="pres">
      <dgm:prSet presAssocID="{D5580D2E-4555-45DB-8EE4-B8BDB4D05C7C}" presName="Parent" presStyleLbl="alignNode1" presStyleIdx="0" presStyleCnt="2" custLinFactNeighborY="-1996">
        <dgm:presLayoutVars>
          <dgm:chMax val="3"/>
          <dgm:chPref val="3"/>
          <dgm:bulletEnabled val="1"/>
        </dgm:presLayoutVars>
      </dgm:prSet>
      <dgm:spPr/>
    </dgm:pt>
    <dgm:pt modelId="{662EC93A-C099-4625-958F-10EE374968C9}" type="pres">
      <dgm:prSet presAssocID="{D5580D2E-4555-45DB-8EE4-B8BDB4D05C7C}" presName="Accent" presStyleLbl="parChTrans1D1" presStyleIdx="0" presStyleCnt="2"/>
      <dgm:spPr/>
    </dgm:pt>
    <dgm:pt modelId="{3906E272-79AE-4B01-840A-DE0B6230A0CC}" type="pres">
      <dgm:prSet presAssocID="{D5580D2E-4555-45DB-8EE4-B8BDB4D05C7C}" presName="Child" presStyleLbl="revTx" presStyleIdx="1" presStyleCnt="4" custScaleY="72416">
        <dgm:presLayoutVars>
          <dgm:chMax val="0"/>
          <dgm:chPref val="0"/>
          <dgm:bulletEnabled val="1"/>
        </dgm:presLayoutVars>
      </dgm:prSet>
      <dgm:spPr/>
    </dgm:pt>
    <dgm:pt modelId="{239F13F5-F240-4F9F-9840-4A2F6FBBD6EF}" type="pres">
      <dgm:prSet presAssocID="{49865E51-5EF5-44D4-A745-FEE4341B696A}" presName="sibTrans" presStyleCnt="0"/>
      <dgm:spPr/>
    </dgm:pt>
    <dgm:pt modelId="{971FCBFC-42D4-4F45-8F2B-628CD3778DB0}" type="pres">
      <dgm:prSet presAssocID="{65D47350-C443-43D7-A2B5-03AEFF5C3816}" presName="composite" presStyleCnt="0"/>
      <dgm:spPr/>
    </dgm:pt>
    <dgm:pt modelId="{AE208772-5793-49E5-A7F5-46015E86C3D4}" type="pres">
      <dgm:prSet presAssocID="{65D47350-C443-43D7-A2B5-03AEFF5C3816}" presName="FirstChild" presStyleLbl="revTx" presStyleIdx="2" presStyleCnt="4" custScaleX="97465">
        <dgm:presLayoutVars>
          <dgm:chMax val="0"/>
          <dgm:chPref val="0"/>
          <dgm:bulletEnabled val="1"/>
        </dgm:presLayoutVars>
      </dgm:prSet>
      <dgm:spPr/>
    </dgm:pt>
    <dgm:pt modelId="{B32682CA-14EF-473F-BC77-F4DEE71708A3}" type="pres">
      <dgm:prSet presAssocID="{65D47350-C443-43D7-A2B5-03AEFF5C3816}" presName="Parent" presStyleLbl="alignNode1" presStyleIdx="1" presStyleCnt="2" custScaleX="104221">
        <dgm:presLayoutVars>
          <dgm:chMax val="3"/>
          <dgm:chPref val="3"/>
          <dgm:bulletEnabled val="1"/>
        </dgm:presLayoutVars>
      </dgm:prSet>
      <dgm:spPr/>
    </dgm:pt>
    <dgm:pt modelId="{A9DE7201-E600-4984-83AF-C8A1F60E78E2}" type="pres">
      <dgm:prSet presAssocID="{65D47350-C443-43D7-A2B5-03AEFF5C3816}" presName="Accent" presStyleLbl="parChTrans1D1" presStyleIdx="1" presStyleCnt="2"/>
      <dgm:spPr/>
    </dgm:pt>
    <dgm:pt modelId="{FC688066-1F0E-4594-B93E-66E5BC105136}" type="pres">
      <dgm:prSet presAssocID="{65D47350-C443-43D7-A2B5-03AEFF5C3816}" presName="Child" presStyleLbl="revTx" presStyleIdx="3" presStyleCnt="4">
        <dgm:presLayoutVars>
          <dgm:chMax val="0"/>
          <dgm:chPref val="0"/>
          <dgm:bulletEnabled val="1"/>
        </dgm:presLayoutVars>
      </dgm:prSet>
      <dgm:spPr/>
    </dgm:pt>
  </dgm:ptLst>
  <dgm:cxnLst>
    <dgm:cxn modelId="{77811A19-0C40-4657-84C6-CF609EB9AE84}" type="presOf" srcId="{5FFDE4D8-685D-4D9C-BD11-E41DF6CB9ACC}" destId="{FC688066-1F0E-4594-B93E-66E5BC105136}" srcOrd="0" destOrd="2" presId="urn:microsoft.com/office/officeart/2011/layout/TabList"/>
    <dgm:cxn modelId="{985E6820-ED27-4921-AE3C-FD6A974D7FBB}" type="presOf" srcId="{6C398A2A-C29E-496B-A0EF-28F3B5ACBEB0}" destId="{FC688066-1F0E-4594-B93E-66E5BC105136}" srcOrd="0" destOrd="3" presId="urn:microsoft.com/office/officeart/2011/layout/TabList"/>
    <dgm:cxn modelId="{DE450139-5072-44B1-BD9F-109BE982DBE0}" type="presOf" srcId="{A5AD34D1-BC44-4B1C-BFFE-1B89B7CF4B9D}" destId="{FC688066-1F0E-4594-B93E-66E5BC105136}" srcOrd="0" destOrd="0" presId="urn:microsoft.com/office/officeart/2011/layout/TabList"/>
    <dgm:cxn modelId="{64EB453A-0819-447C-AB59-4B8AA3C492F5}" srcId="{A5AD34D1-BC44-4B1C-BFFE-1B89B7CF4B9D}" destId="{5A41CDA7-4B62-40D7-B8CC-1ECD8C12373D}" srcOrd="3" destOrd="0" parTransId="{0A33A4BB-C059-4D34-A3BC-A9818C6591D1}" sibTransId="{6BC07AB1-D39B-4627-A42A-55D5E638DCED}"/>
    <dgm:cxn modelId="{EC4A6240-AFB6-42B1-8C84-47C145349295}" type="presOf" srcId="{65D47350-C443-43D7-A2B5-03AEFF5C3816}" destId="{B32682CA-14EF-473F-BC77-F4DEE71708A3}" srcOrd="0" destOrd="0" presId="urn:microsoft.com/office/officeart/2011/layout/TabList"/>
    <dgm:cxn modelId="{4144F341-F6C1-415F-BC23-703531F667AA}" srcId="{5AF5C13F-EA32-40A9-87DB-007C6E115039}" destId="{65D47350-C443-43D7-A2B5-03AEFF5C3816}" srcOrd="1" destOrd="0" parTransId="{91440ABC-9227-4F11-A3D6-8E44FBF95918}" sibTransId="{BC1B8F96-63C6-49CA-8DCD-C2821316F667}"/>
    <dgm:cxn modelId="{3E0A2467-EEFB-4B50-A847-81F195EC8AFB}" srcId="{45A842C8-0D1D-4D7C-AE0C-BF0466DF2FF0}" destId="{861AD65B-3308-41BC-AC11-40259F73CC2D}" srcOrd="2" destOrd="0" parTransId="{56DCD49D-9251-4A5C-86A7-D11DEF91D925}" sibTransId="{14200674-F3A7-4DAB-BFE5-01B45265A26A}"/>
    <dgm:cxn modelId="{3D794D48-4AB2-4814-ACBA-E9D658290A34}" type="presOf" srcId="{2FC06A56-9D12-4EA6-82B2-CDE203DB5688}" destId="{3906E272-79AE-4B01-840A-DE0B6230A0CC}" srcOrd="0" destOrd="1" presId="urn:microsoft.com/office/officeart/2011/layout/TabList"/>
    <dgm:cxn modelId="{355F087A-6C0B-4B93-A4EA-270DB067B15B}" srcId="{A5AD34D1-BC44-4B1C-BFFE-1B89B7CF4B9D}" destId="{5FFDE4D8-685D-4D9C-BD11-E41DF6CB9ACC}" srcOrd="1" destOrd="0" parTransId="{5411B370-F7E3-46B1-BD47-AF9594B69A5A}" sibTransId="{82E3830E-3EB9-4BBE-9F64-B8F4239F44A0}"/>
    <dgm:cxn modelId="{066F947B-5A93-4E25-A662-11ABF65B2E0E}" srcId="{A5AD34D1-BC44-4B1C-BFFE-1B89B7CF4B9D}" destId="{43AE2614-CEC2-428A-926C-086A134F97D5}" srcOrd="0" destOrd="0" parTransId="{C9FD5B87-DB21-4166-A74D-B60A5E0BB9F6}" sibTransId="{CB811F60-0B68-4CCD-BC85-D169DEFDDE23}"/>
    <dgm:cxn modelId="{20B7437F-FC12-4282-9CA2-A7E28BA2D618}" srcId="{65D47350-C443-43D7-A2B5-03AEFF5C3816}" destId="{02C0EA6C-44D0-4FA0-BDFD-1BAE538E0270}" srcOrd="0" destOrd="0" parTransId="{CC038AB4-B325-4464-8C96-66BF8E9BA295}" sibTransId="{ECCE7043-9D75-4283-9E60-87ED69FACB00}"/>
    <dgm:cxn modelId="{7EED7886-5CAD-4BDF-A76E-525CD7D5EE3D}" srcId="{65D47350-C443-43D7-A2B5-03AEFF5C3816}" destId="{A5AD34D1-BC44-4B1C-BFFE-1B89B7CF4B9D}" srcOrd="1" destOrd="0" parTransId="{14D5C147-3BAA-42A3-A8DF-2236FA4A2FC3}" sibTransId="{1B043403-9F69-4532-9789-3C4893743F69}"/>
    <dgm:cxn modelId="{AF19798D-4DC7-40C1-9C47-144A776B5D6B}" type="presOf" srcId="{861AD65B-3308-41BC-AC11-40259F73CC2D}" destId="{3906E272-79AE-4B01-840A-DE0B6230A0CC}" srcOrd="0" destOrd="3" presId="urn:microsoft.com/office/officeart/2011/layout/TabList"/>
    <dgm:cxn modelId="{51C4F58E-2E4C-468F-9686-9F54A5F3B195}" type="presOf" srcId="{45A842C8-0D1D-4D7C-AE0C-BF0466DF2FF0}" destId="{3906E272-79AE-4B01-840A-DE0B6230A0CC}" srcOrd="0" destOrd="0" presId="urn:microsoft.com/office/officeart/2011/layout/TabList"/>
    <dgm:cxn modelId="{B193CAAC-C35F-49F9-A69B-E1BA98F91611}" srcId="{45A842C8-0D1D-4D7C-AE0C-BF0466DF2FF0}" destId="{2FC06A56-9D12-4EA6-82B2-CDE203DB5688}" srcOrd="0" destOrd="0" parTransId="{5505BF1E-BC7B-42E4-8E7D-055047C30A23}" sibTransId="{EF695DAA-56DB-49D8-B48D-62A46D396054}"/>
    <dgm:cxn modelId="{5033E6AD-447D-4C64-BB4E-271DCAB033B2}" srcId="{45A842C8-0D1D-4D7C-AE0C-BF0466DF2FF0}" destId="{CB775190-9924-44C1-93BE-DE99E28A88BD}" srcOrd="1" destOrd="0" parTransId="{B982FF2B-EDC8-4A61-BAC9-9C82477AF2E3}" sibTransId="{F3865A96-966C-4FC2-93D2-D2FE675938FF}"/>
    <dgm:cxn modelId="{926BF0B6-C679-4C0E-B44E-FB306AE6F995}" type="presOf" srcId="{5A41CDA7-4B62-40D7-B8CC-1ECD8C12373D}" destId="{FC688066-1F0E-4594-B93E-66E5BC105136}" srcOrd="0" destOrd="4" presId="urn:microsoft.com/office/officeart/2011/layout/TabList"/>
    <dgm:cxn modelId="{B25A45B9-7539-4683-B9B5-0E4F93F0777B}" srcId="{D5580D2E-4555-45DB-8EE4-B8BDB4D05C7C}" destId="{F7F2CAE5-1659-4C49-B373-D096C876362C}" srcOrd="0" destOrd="0" parTransId="{CDEEC711-F06E-4368-B086-88BE0EDC3BDF}" sibTransId="{BA82D953-A740-4760-B46D-263BF71135E1}"/>
    <dgm:cxn modelId="{883182CF-BD76-43E1-91F5-A244C7315186}" type="presOf" srcId="{5AF5C13F-EA32-40A9-87DB-007C6E115039}" destId="{13E41A1D-F2D8-4DC3-9B9F-C7C4374F3B26}" srcOrd="0" destOrd="0" presId="urn:microsoft.com/office/officeart/2011/layout/TabList"/>
    <dgm:cxn modelId="{CF3BA0D7-802A-4CEC-AEEE-BDFF80265B9D}" type="presOf" srcId="{F7F2CAE5-1659-4C49-B373-D096C876362C}" destId="{D61B1168-9327-4896-BA55-1AC4E230A654}" srcOrd="0" destOrd="0" presId="urn:microsoft.com/office/officeart/2011/layout/TabList"/>
    <dgm:cxn modelId="{13E346DE-BAA7-4D6D-928F-9AB37BF631B9}" srcId="{A5AD34D1-BC44-4B1C-BFFE-1B89B7CF4B9D}" destId="{6C398A2A-C29E-496B-A0EF-28F3B5ACBEB0}" srcOrd="2" destOrd="0" parTransId="{553BA7E8-CB88-4130-A630-6C73F7A71CEA}" sibTransId="{FBB4B97A-0A33-4602-858F-BC3AECCB714E}"/>
    <dgm:cxn modelId="{046F24E3-6BBB-403E-BAB2-A36AD1330835}" type="presOf" srcId="{CB775190-9924-44C1-93BE-DE99E28A88BD}" destId="{3906E272-79AE-4B01-840A-DE0B6230A0CC}" srcOrd="0" destOrd="2" presId="urn:microsoft.com/office/officeart/2011/layout/TabList"/>
    <dgm:cxn modelId="{894ADCE4-AAE4-488D-AC83-442AE73A5873}" srcId="{D5580D2E-4555-45DB-8EE4-B8BDB4D05C7C}" destId="{45A842C8-0D1D-4D7C-AE0C-BF0466DF2FF0}" srcOrd="1" destOrd="0" parTransId="{CA57ABE5-9F9D-477E-888A-2E78900AE49D}" sibTransId="{77B8E402-C59E-4745-9234-E25D79BBDFAA}"/>
    <dgm:cxn modelId="{F22631E5-A71E-4665-ADD4-8D87E9AC25A9}" type="presOf" srcId="{D5580D2E-4555-45DB-8EE4-B8BDB4D05C7C}" destId="{E48D3E94-4472-44E3-8C0E-1186BF17BBC5}" srcOrd="0" destOrd="0" presId="urn:microsoft.com/office/officeart/2011/layout/TabList"/>
    <dgm:cxn modelId="{A79EBDE6-38BB-4261-99C4-9A01737F9EF9}" srcId="{5AF5C13F-EA32-40A9-87DB-007C6E115039}" destId="{D5580D2E-4555-45DB-8EE4-B8BDB4D05C7C}" srcOrd="0" destOrd="0" parTransId="{C802011B-EA3F-4941-97F2-36C50287E261}" sibTransId="{49865E51-5EF5-44D4-A745-FEE4341B696A}"/>
    <dgm:cxn modelId="{95C590F5-6C83-4C80-A08F-ACE71CDB0F2B}" type="presOf" srcId="{43AE2614-CEC2-428A-926C-086A134F97D5}" destId="{FC688066-1F0E-4594-B93E-66E5BC105136}" srcOrd="0" destOrd="1" presId="urn:microsoft.com/office/officeart/2011/layout/TabList"/>
    <dgm:cxn modelId="{440AD1FD-789E-48B3-A918-ADF58F29775B}" type="presOf" srcId="{02C0EA6C-44D0-4FA0-BDFD-1BAE538E0270}" destId="{AE208772-5793-49E5-A7F5-46015E86C3D4}" srcOrd="0" destOrd="0" presId="urn:microsoft.com/office/officeart/2011/layout/TabList"/>
    <dgm:cxn modelId="{F869AEF0-41FE-4341-A2FC-FDA6187275E8}" type="presParOf" srcId="{13E41A1D-F2D8-4DC3-9B9F-C7C4374F3B26}" destId="{F180CBC3-7AD4-4D62-9F61-16AAF67FEBC1}" srcOrd="0" destOrd="0" presId="urn:microsoft.com/office/officeart/2011/layout/TabList"/>
    <dgm:cxn modelId="{8557769E-2B1D-4975-90AA-4BCA1E88723C}" type="presParOf" srcId="{F180CBC3-7AD4-4D62-9F61-16AAF67FEBC1}" destId="{D61B1168-9327-4896-BA55-1AC4E230A654}" srcOrd="0" destOrd="0" presId="urn:microsoft.com/office/officeart/2011/layout/TabList"/>
    <dgm:cxn modelId="{34969BD1-8BE7-48D5-B482-E2728B25CEE6}" type="presParOf" srcId="{F180CBC3-7AD4-4D62-9F61-16AAF67FEBC1}" destId="{E48D3E94-4472-44E3-8C0E-1186BF17BBC5}" srcOrd="1" destOrd="0" presId="urn:microsoft.com/office/officeart/2011/layout/TabList"/>
    <dgm:cxn modelId="{8BEDE3D8-709B-4C83-88D7-196AEDC60BD1}" type="presParOf" srcId="{F180CBC3-7AD4-4D62-9F61-16AAF67FEBC1}" destId="{662EC93A-C099-4625-958F-10EE374968C9}" srcOrd="2" destOrd="0" presId="urn:microsoft.com/office/officeart/2011/layout/TabList"/>
    <dgm:cxn modelId="{7F4C63F9-0B09-47E6-80F6-8071B1C85E9C}" type="presParOf" srcId="{13E41A1D-F2D8-4DC3-9B9F-C7C4374F3B26}" destId="{3906E272-79AE-4B01-840A-DE0B6230A0CC}" srcOrd="1" destOrd="0" presId="urn:microsoft.com/office/officeart/2011/layout/TabList"/>
    <dgm:cxn modelId="{95B7EA13-1746-4E64-A9CB-F62804606A09}" type="presParOf" srcId="{13E41A1D-F2D8-4DC3-9B9F-C7C4374F3B26}" destId="{239F13F5-F240-4F9F-9840-4A2F6FBBD6EF}" srcOrd="2" destOrd="0" presId="urn:microsoft.com/office/officeart/2011/layout/TabList"/>
    <dgm:cxn modelId="{2A597EA8-BDBB-4A0B-ACD8-CB631FD0887A}" type="presParOf" srcId="{13E41A1D-F2D8-4DC3-9B9F-C7C4374F3B26}" destId="{971FCBFC-42D4-4F45-8F2B-628CD3778DB0}" srcOrd="3" destOrd="0" presId="urn:microsoft.com/office/officeart/2011/layout/TabList"/>
    <dgm:cxn modelId="{928BEA81-4353-45FC-9B00-ED55FBE8D3B3}" type="presParOf" srcId="{971FCBFC-42D4-4F45-8F2B-628CD3778DB0}" destId="{AE208772-5793-49E5-A7F5-46015E86C3D4}" srcOrd="0" destOrd="0" presId="urn:microsoft.com/office/officeart/2011/layout/TabList"/>
    <dgm:cxn modelId="{DD49753D-E0A4-4355-86B9-341956C8BC39}" type="presParOf" srcId="{971FCBFC-42D4-4F45-8F2B-628CD3778DB0}" destId="{B32682CA-14EF-473F-BC77-F4DEE71708A3}" srcOrd="1" destOrd="0" presId="urn:microsoft.com/office/officeart/2011/layout/TabList"/>
    <dgm:cxn modelId="{E46AF6B5-E233-4B22-BB6E-2EC8AF88EC66}" type="presParOf" srcId="{971FCBFC-42D4-4F45-8F2B-628CD3778DB0}" destId="{A9DE7201-E600-4984-83AF-C8A1F60E78E2}" srcOrd="2" destOrd="0" presId="urn:microsoft.com/office/officeart/2011/layout/TabList"/>
    <dgm:cxn modelId="{134FFE63-5AB5-4F75-8BE4-28CC078849C8}" type="presParOf" srcId="{13E41A1D-F2D8-4DC3-9B9F-C7C4374F3B26}" destId="{FC688066-1F0E-4594-B93E-66E5BC105136}" srcOrd="4"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8DCD99-FE1D-41A6-9911-4A772ED240E5}" type="doc">
      <dgm:prSet loTypeId="urn:microsoft.com/office/officeart/2011/layout/TabList" loCatId="list" qsTypeId="urn:microsoft.com/office/officeart/2005/8/quickstyle/3d1" qsCatId="3D" csTypeId="urn:microsoft.com/office/officeart/2005/8/colors/accent1_1" csCatId="accent1" phldr="1"/>
      <dgm:spPr/>
      <dgm:t>
        <a:bodyPr/>
        <a:lstStyle/>
        <a:p>
          <a:endParaRPr lang="en-US"/>
        </a:p>
      </dgm:t>
    </dgm:pt>
    <dgm:pt modelId="{DE9186EB-463D-4075-A749-6BF6953D45A2}">
      <dgm:prSet phldrT="[Text]"/>
      <dgm:spPr/>
      <dgm:t>
        <a:bodyPr/>
        <a:lstStyle/>
        <a:p>
          <a:r>
            <a:rPr lang="en-US" b="1">
              <a:latin typeface="Arial Narrow" panose="020B0606020202030204" pitchFamily="34" charset="0"/>
            </a:rPr>
            <a:t>5) Content SEO</a:t>
          </a:r>
          <a:endParaRPr lang="en-US"/>
        </a:p>
      </dgm:t>
    </dgm:pt>
    <dgm:pt modelId="{974310C2-B17D-40EB-948A-E7DF53DBE4E9}" type="parTrans" cxnId="{1DDB9C18-F78F-4EC6-8B07-A73370C63C16}">
      <dgm:prSet/>
      <dgm:spPr/>
      <dgm:t>
        <a:bodyPr/>
        <a:lstStyle/>
        <a:p>
          <a:endParaRPr lang="en-US">
            <a:solidFill>
              <a:schemeClr val="tx1"/>
            </a:solidFill>
          </a:endParaRPr>
        </a:p>
      </dgm:t>
    </dgm:pt>
    <dgm:pt modelId="{EE85A19C-D9C4-4E2F-A6D0-72ECDC3F1249}" type="sibTrans" cxnId="{1DDB9C18-F78F-4EC6-8B07-A73370C63C16}">
      <dgm:prSet/>
      <dgm:spPr/>
      <dgm:t>
        <a:bodyPr/>
        <a:lstStyle/>
        <a:p>
          <a:endParaRPr lang="en-US">
            <a:solidFill>
              <a:schemeClr val="tx1"/>
            </a:solidFill>
          </a:endParaRPr>
        </a:p>
      </dgm:t>
    </dgm:pt>
    <dgm:pt modelId="{82B4394A-E075-4586-8EF6-9016132661BB}">
      <dgm:prSet/>
      <dgm:spPr/>
      <dgm:t>
        <a:bodyPr/>
        <a:lstStyle/>
        <a:p>
          <a:r>
            <a:rPr lang="en-US" b="1">
              <a:latin typeface="Arial Narrow" panose="020B0606020202030204" pitchFamily="34" charset="0"/>
            </a:rPr>
            <a:t>Definition</a:t>
          </a:r>
          <a:r>
            <a:rPr lang="en-US">
              <a:latin typeface="Arial Narrow" panose="020B0606020202030204" pitchFamily="34" charset="0"/>
            </a:rPr>
            <a:t>: Creating and optimizing content to attract and engage visitors.</a:t>
          </a:r>
          <a:endParaRPr lang="en-US" dirty="0">
            <a:latin typeface="Arial Narrow" panose="020B0606020202030204" pitchFamily="34" charset="0"/>
          </a:endParaRPr>
        </a:p>
      </dgm:t>
    </dgm:pt>
    <dgm:pt modelId="{FB6135F4-437A-4ACD-BFBE-5FEF5A0D533B}" type="parTrans" cxnId="{77CFBB68-5E46-4082-95A1-F69FC6C78FFB}">
      <dgm:prSet/>
      <dgm:spPr/>
      <dgm:t>
        <a:bodyPr/>
        <a:lstStyle/>
        <a:p>
          <a:endParaRPr lang="en-US">
            <a:solidFill>
              <a:schemeClr val="tx1"/>
            </a:solidFill>
          </a:endParaRPr>
        </a:p>
      </dgm:t>
    </dgm:pt>
    <dgm:pt modelId="{18DCC53D-021A-4808-B968-ECB7828856AB}" type="sibTrans" cxnId="{77CFBB68-5E46-4082-95A1-F69FC6C78FFB}">
      <dgm:prSet/>
      <dgm:spPr/>
      <dgm:t>
        <a:bodyPr/>
        <a:lstStyle/>
        <a:p>
          <a:endParaRPr lang="en-US">
            <a:solidFill>
              <a:schemeClr val="tx1"/>
            </a:solidFill>
          </a:endParaRPr>
        </a:p>
      </dgm:t>
    </dgm:pt>
    <dgm:pt modelId="{54FE27AE-83BE-4B39-94CF-152E53D57580}">
      <dgm:prSet/>
      <dgm:spPr/>
      <dgm:t>
        <a:bodyPr/>
        <a:lstStyle/>
        <a:p>
          <a:r>
            <a:rPr lang="en-US" b="1" dirty="0">
              <a:latin typeface="Arial Narrow" panose="020B0606020202030204" pitchFamily="34" charset="0"/>
            </a:rPr>
            <a:t>Components</a:t>
          </a:r>
          <a:endParaRPr lang="en-US" dirty="0">
            <a:latin typeface="Arial Narrow" panose="020B0606020202030204" pitchFamily="34" charset="0"/>
          </a:endParaRPr>
        </a:p>
      </dgm:t>
    </dgm:pt>
    <dgm:pt modelId="{5B1D5C2F-967A-4C86-86E1-D6F0629EED93}" type="parTrans" cxnId="{88D8C797-24AE-4C84-BDF8-867C8804105A}">
      <dgm:prSet/>
      <dgm:spPr/>
      <dgm:t>
        <a:bodyPr/>
        <a:lstStyle/>
        <a:p>
          <a:endParaRPr lang="en-US">
            <a:solidFill>
              <a:schemeClr val="tx1"/>
            </a:solidFill>
          </a:endParaRPr>
        </a:p>
      </dgm:t>
    </dgm:pt>
    <dgm:pt modelId="{534A75A9-5EF7-4EAE-A5A5-D5075D41CD5B}" type="sibTrans" cxnId="{88D8C797-24AE-4C84-BDF8-867C8804105A}">
      <dgm:prSet/>
      <dgm:spPr/>
      <dgm:t>
        <a:bodyPr/>
        <a:lstStyle/>
        <a:p>
          <a:endParaRPr lang="en-US">
            <a:solidFill>
              <a:schemeClr val="tx1"/>
            </a:solidFill>
          </a:endParaRPr>
        </a:p>
      </dgm:t>
    </dgm:pt>
    <dgm:pt modelId="{FEA35E5C-BC8F-4011-A600-6EC7CE23F9BC}">
      <dgm:prSet/>
      <dgm:spPr/>
      <dgm:t>
        <a:bodyPr/>
        <a:lstStyle/>
        <a:p>
          <a:r>
            <a:rPr lang="en-US" b="1">
              <a:latin typeface="Arial Narrow" panose="020B0606020202030204" pitchFamily="34" charset="0"/>
            </a:rPr>
            <a:t>Quality Content</a:t>
          </a:r>
          <a:r>
            <a:rPr lang="en-US">
              <a:latin typeface="Arial Narrow" panose="020B0606020202030204" pitchFamily="34" charset="0"/>
            </a:rPr>
            <a:t>: Producing informative, engaging, and valuable content that meets user needs.</a:t>
          </a:r>
          <a:endParaRPr lang="en-US" dirty="0">
            <a:latin typeface="Arial Narrow" panose="020B0606020202030204" pitchFamily="34" charset="0"/>
          </a:endParaRPr>
        </a:p>
      </dgm:t>
    </dgm:pt>
    <dgm:pt modelId="{E509C8B0-A6DC-4D78-B514-F0C38A3524A4}" type="parTrans" cxnId="{1D6E6656-82D4-4659-9CF4-76157D622FFE}">
      <dgm:prSet/>
      <dgm:spPr/>
      <dgm:t>
        <a:bodyPr/>
        <a:lstStyle/>
        <a:p>
          <a:endParaRPr lang="en-US">
            <a:solidFill>
              <a:schemeClr val="tx1"/>
            </a:solidFill>
          </a:endParaRPr>
        </a:p>
      </dgm:t>
    </dgm:pt>
    <dgm:pt modelId="{B5F36A54-660C-4A26-99E5-F40F0D935B93}" type="sibTrans" cxnId="{1D6E6656-82D4-4659-9CF4-76157D622FFE}">
      <dgm:prSet/>
      <dgm:spPr/>
      <dgm:t>
        <a:bodyPr/>
        <a:lstStyle/>
        <a:p>
          <a:endParaRPr lang="en-US">
            <a:solidFill>
              <a:schemeClr val="tx1"/>
            </a:solidFill>
          </a:endParaRPr>
        </a:p>
      </dgm:t>
    </dgm:pt>
    <dgm:pt modelId="{B8272881-D9A6-4DDC-9B3C-B475005C4CA1}">
      <dgm:prSet/>
      <dgm:spPr/>
      <dgm:t>
        <a:bodyPr/>
        <a:lstStyle/>
        <a:p>
          <a:r>
            <a:rPr lang="en-US" b="1">
              <a:latin typeface="Arial Narrow" panose="020B0606020202030204" pitchFamily="34" charset="0"/>
            </a:rPr>
            <a:t>Keyword Optimization</a:t>
          </a:r>
          <a:r>
            <a:rPr lang="en-US">
              <a:latin typeface="Arial Narrow" panose="020B0606020202030204" pitchFamily="34" charset="0"/>
            </a:rPr>
            <a:t>: Integrating relevant keywords naturally within the content.</a:t>
          </a:r>
          <a:endParaRPr lang="en-US" dirty="0">
            <a:latin typeface="Arial Narrow" panose="020B0606020202030204" pitchFamily="34" charset="0"/>
          </a:endParaRPr>
        </a:p>
      </dgm:t>
    </dgm:pt>
    <dgm:pt modelId="{E74E8208-A6FC-423B-8F6C-60468C2BBDB6}" type="parTrans" cxnId="{4563E49E-A9A2-44AD-87EC-F5369F712D2F}">
      <dgm:prSet/>
      <dgm:spPr/>
      <dgm:t>
        <a:bodyPr/>
        <a:lstStyle/>
        <a:p>
          <a:endParaRPr lang="en-US">
            <a:solidFill>
              <a:schemeClr val="tx1"/>
            </a:solidFill>
          </a:endParaRPr>
        </a:p>
      </dgm:t>
    </dgm:pt>
    <dgm:pt modelId="{211CACD7-2BE7-4BF1-8251-379D5378890A}" type="sibTrans" cxnId="{4563E49E-A9A2-44AD-87EC-F5369F712D2F}">
      <dgm:prSet/>
      <dgm:spPr/>
      <dgm:t>
        <a:bodyPr/>
        <a:lstStyle/>
        <a:p>
          <a:endParaRPr lang="en-US">
            <a:solidFill>
              <a:schemeClr val="tx1"/>
            </a:solidFill>
          </a:endParaRPr>
        </a:p>
      </dgm:t>
    </dgm:pt>
    <dgm:pt modelId="{33A62A8D-355E-4127-A9E0-A6047422BCDD}">
      <dgm:prSet/>
      <dgm:spPr/>
      <dgm:t>
        <a:bodyPr/>
        <a:lstStyle/>
        <a:p>
          <a:r>
            <a:rPr lang="en-US" b="1">
              <a:latin typeface="Arial Narrow" panose="020B0606020202030204" pitchFamily="34" charset="0"/>
            </a:rPr>
            <a:t>Content Format</a:t>
          </a:r>
          <a:r>
            <a:rPr lang="en-US">
              <a:latin typeface="Arial Narrow" panose="020B0606020202030204" pitchFamily="34" charset="0"/>
            </a:rPr>
            <a:t>: Using various formats like blogs, videos, infographics, and podcasts to engage different audiences.</a:t>
          </a:r>
          <a:endParaRPr lang="en-US" dirty="0">
            <a:latin typeface="Arial Narrow" panose="020B0606020202030204" pitchFamily="34" charset="0"/>
          </a:endParaRPr>
        </a:p>
      </dgm:t>
    </dgm:pt>
    <dgm:pt modelId="{7A493683-4AF6-4740-A81B-A16F320335DC}" type="parTrans" cxnId="{62FE4E37-F1F8-45EF-99FE-1C9A7FC7240D}">
      <dgm:prSet/>
      <dgm:spPr/>
      <dgm:t>
        <a:bodyPr/>
        <a:lstStyle/>
        <a:p>
          <a:endParaRPr lang="en-US">
            <a:solidFill>
              <a:schemeClr val="tx1"/>
            </a:solidFill>
          </a:endParaRPr>
        </a:p>
      </dgm:t>
    </dgm:pt>
    <dgm:pt modelId="{91FCA0F7-0B2B-41CD-8FE1-54B1DF07B3AD}" type="sibTrans" cxnId="{62FE4E37-F1F8-45EF-99FE-1C9A7FC7240D}">
      <dgm:prSet/>
      <dgm:spPr/>
      <dgm:t>
        <a:bodyPr/>
        <a:lstStyle/>
        <a:p>
          <a:endParaRPr lang="en-US">
            <a:solidFill>
              <a:schemeClr val="tx1"/>
            </a:solidFill>
          </a:endParaRPr>
        </a:p>
      </dgm:t>
    </dgm:pt>
    <dgm:pt modelId="{F2736CA7-5493-4955-8521-E09CE552F3F2}">
      <dgm:prSet/>
      <dgm:spPr/>
      <dgm:t>
        <a:bodyPr/>
        <a:lstStyle/>
        <a:p>
          <a:r>
            <a:rPr lang="en-US" b="1">
              <a:latin typeface="Arial Narrow" panose="020B0606020202030204" pitchFamily="34" charset="0"/>
            </a:rPr>
            <a:t>6) Local SEO</a:t>
          </a:r>
          <a:endParaRPr lang="en-US" b="1" dirty="0">
            <a:latin typeface="Arial Narrow" panose="020B0606020202030204" pitchFamily="34" charset="0"/>
          </a:endParaRPr>
        </a:p>
      </dgm:t>
    </dgm:pt>
    <dgm:pt modelId="{5C9D6ED2-456F-4079-A90D-0E53709F1170}" type="parTrans" cxnId="{B326AAE9-D370-43D6-BB92-40D5E8ECB820}">
      <dgm:prSet/>
      <dgm:spPr/>
      <dgm:t>
        <a:bodyPr/>
        <a:lstStyle/>
        <a:p>
          <a:endParaRPr lang="en-US">
            <a:solidFill>
              <a:schemeClr val="tx1"/>
            </a:solidFill>
          </a:endParaRPr>
        </a:p>
      </dgm:t>
    </dgm:pt>
    <dgm:pt modelId="{67D88982-ED53-43BC-8201-3AC75E8C93A5}" type="sibTrans" cxnId="{B326AAE9-D370-43D6-BB92-40D5E8ECB820}">
      <dgm:prSet/>
      <dgm:spPr/>
      <dgm:t>
        <a:bodyPr/>
        <a:lstStyle/>
        <a:p>
          <a:endParaRPr lang="en-US">
            <a:solidFill>
              <a:schemeClr val="tx1"/>
            </a:solidFill>
          </a:endParaRPr>
        </a:p>
      </dgm:t>
    </dgm:pt>
    <dgm:pt modelId="{66D6CB0A-D655-4FDC-BB16-DBA4A20393F1}">
      <dgm:prSet/>
      <dgm:spPr/>
      <dgm:t>
        <a:bodyPr/>
        <a:lstStyle/>
        <a:p>
          <a:r>
            <a:rPr lang="en-US" b="1">
              <a:latin typeface="Arial Narrow" panose="020B0606020202030204" pitchFamily="34" charset="0"/>
            </a:rPr>
            <a:t>Definition</a:t>
          </a:r>
          <a:r>
            <a:rPr lang="en-US">
              <a:latin typeface="Arial Narrow" panose="020B0606020202030204" pitchFamily="34" charset="0"/>
            </a:rPr>
            <a:t>: Optimizing a website to be found in local search results.</a:t>
          </a:r>
          <a:endParaRPr lang="en-US" dirty="0">
            <a:latin typeface="Arial Narrow" panose="020B0606020202030204" pitchFamily="34" charset="0"/>
          </a:endParaRPr>
        </a:p>
      </dgm:t>
    </dgm:pt>
    <dgm:pt modelId="{0AE4A683-7C74-4E45-A322-1EEECB298042}" type="parTrans" cxnId="{0532B1D0-1DED-4B93-A067-1262D783D536}">
      <dgm:prSet/>
      <dgm:spPr/>
      <dgm:t>
        <a:bodyPr/>
        <a:lstStyle/>
        <a:p>
          <a:endParaRPr lang="en-US">
            <a:solidFill>
              <a:schemeClr val="tx1"/>
            </a:solidFill>
          </a:endParaRPr>
        </a:p>
      </dgm:t>
    </dgm:pt>
    <dgm:pt modelId="{F445C670-5928-4215-8435-147BC6C9D2B1}" type="sibTrans" cxnId="{0532B1D0-1DED-4B93-A067-1262D783D536}">
      <dgm:prSet/>
      <dgm:spPr/>
      <dgm:t>
        <a:bodyPr/>
        <a:lstStyle/>
        <a:p>
          <a:endParaRPr lang="en-US">
            <a:solidFill>
              <a:schemeClr val="tx1"/>
            </a:solidFill>
          </a:endParaRPr>
        </a:p>
      </dgm:t>
    </dgm:pt>
    <dgm:pt modelId="{C9C7F439-F644-4779-A671-A2CD19D24B62}">
      <dgm:prSet/>
      <dgm:spPr/>
      <dgm:t>
        <a:bodyPr/>
        <a:lstStyle/>
        <a:p>
          <a:r>
            <a:rPr lang="en-US" b="1" dirty="0">
              <a:latin typeface="Arial Narrow" panose="020B0606020202030204" pitchFamily="34" charset="0"/>
            </a:rPr>
            <a:t>Components</a:t>
          </a:r>
          <a:endParaRPr lang="en-US" dirty="0">
            <a:latin typeface="Arial Narrow" panose="020B0606020202030204" pitchFamily="34" charset="0"/>
          </a:endParaRPr>
        </a:p>
      </dgm:t>
    </dgm:pt>
    <dgm:pt modelId="{93B6C3EF-A56A-48C2-9DC1-04755FE826C8}" type="parTrans" cxnId="{04559457-6764-4F72-886E-370CFAD6C0EF}">
      <dgm:prSet/>
      <dgm:spPr/>
      <dgm:t>
        <a:bodyPr/>
        <a:lstStyle/>
        <a:p>
          <a:endParaRPr lang="en-US">
            <a:solidFill>
              <a:schemeClr val="tx1"/>
            </a:solidFill>
          </a:endParaRPr>
        </a:p>
      </dgm:t>
    </dgm:pt>
    <dgm:pt modelId="{83107BC3-94C9-4546-9D91-67CC78BD5026}" type="sibTrans" cxnId="{04559457-6764-4F72-886E-370CFAD6C0EF}">
      <dgm:prSet/>
      <dgm:spPr/>
      <dgm:t>
        <a:bodyPr/>
        <a:lstStyle/>
        <a:p>
          <a:endParaRPr lang="en-US">
            <a:solidFill>
              <a:schemeClr val="tx1"/>
            </a:solidFill>
          </a:endParaRPr>
        </a:p>
      </dgm:t>
    </dgm:pt>
    <dgm:pt modelId="{DF7EBFCA-3597-474A-BFC8-DB2EF423C32D}">
      <dgm:prSet/>
      <dgm:spPr/>
      <dgm:t>
        <a:bodyPr/>
        <a:lstStyle/>
        <a:p>
          <a:r>
            <a:rPr lang="en-US" b="1">
              <a:latin typeface="Arial Narrow" panose="020B0606020202030204" pitchFamily="34" charset="0"/>
            </a:rPr>
            <a:t>Google My Business</a:t>
          </a:r>
          <a:r>
            <a:rPr lang="en-US">
              <a:latin typeface="Arial Narrow" panose="020B0606020202030204" pitchFamily="34" charset="0"/>
            </a:rPr>
            <a:t>: Creating and optimizing a Google My Business profile.</a:t>
          </a:r>
          <a:endParaRPr lang="en-US" dirty="0">
            <a:latin typeface="Arial Narrow" panose="020B0606020202030204" pitchFamily="34" charset="0"/>
          </a:endParaRPr>
        </a:p>
      </dgm:t>
    </dgm:pt>
    <dgm:pt modelId="{6E0B1AF5-D63E-44D3-A666-C712A183041F}" type="parTrans" cxnId="{D0FBDFE9-ED49-4BFE-B189-93755917FAEB}">
      <dgm:prSet/>
      <dgm:spPr/>
      <dgm:t>
        <a:bodyPr/>
        <a:lstStyle/>
        <a:p>
          <a:endParaRPr lang="en-US">
            <a:solidFill>
              <a:schemeClr val="tx1"/>
            </a:solidFill>
          </a:endParaRPr>
        </a:p>
      </dgm:t>
    </dgm:pt>
    <dgm:pt modelId="{4CA20D5F-8F1A-400C-8CC9-515DCF4CCEDB}" type="sibTrans" cxnId="{D0FBDFE9-ED49-4BFE-B189-93755917FAEB}">
      <dgm:prSet/>
      <dgm:spPr/>
      <dgm:t>
        <a:bodyPr/>
        <a:lstStyle/>
        <a:p>
          <a:endParaRPr lang="en-US">
            <a:solidFill>
              <a:schemeClr val="tx1"/>
            </a:solidFill>
          </a:endParaRPr>
        </a:p>
      </dgm:t>
    </dgm:pt>
    <dgm:pt modelId="{897EE33F-2ED6-4262-B64A-60A2B5FEC6CE}">
      <dgm:prSet/>
      <dgm:spPr/>
      <dgm:t>
        <a:bodyPr/>
        <a:lstStyle/>
        <a:p>
          <a:r>
            <a:rPr lang="en-US" b="1">
              <a:latin typeface="Arial Narrow" panose="020B0606020202030204" pitchFamily="34" charset="0"/>
            </a:rPr>
            <a:t>Local Keywords</a:t>
          </a:r>
          <a:r>
            <a:rPr lang="en-US">
              <a:latin typeface="Arial Narrow" panose="020B0606020202030204" pitchFamily="34" charset="0"/>
            </a:rPr>
            <a:t>: Using location-based keywords.</a:t>
          </a:r>
          <a:endParaRPr lang="en-US" dirty="0">
            <a:latin typeface="Arial Narrow" panose="020B0606020202030204" pitchFamily="34" charset="0"/>
          </a:endParaRPr>
        </a:p>
      </dgm:t>
    </dgm:pt>
    <dgm:pt modelId="{40D57A3B-C506-43AF-96F2-BB72B5FD1E17}" type="parTrans" cxnId="{6191220A-8382-4A79-814E-1B6AD6A70364}">
      <dgm:prSet/>
      <dgm:spPr/>
      <dgm:t>
        <a:bodyPr/>
        <a:lstStyle/>
        <a:p>
          <a:endParaRPr lang="en-US">
            <a:solidFill>
              <a:schemeClr val="tx1"/>
            </a:solidFill>
          </a:endParaRPr>
        </a:p>
      </dgm:t>
    </dgm:pt>
    <dgm:pt modelId="{819A82C5-3461-4B13-AEF7-59AE110A79BD}" type="sibTrans" cxnId="{6191220A-8382-4A79-814E-1B6AD6A70364}">
      <dgm:prSet/>
      <dgm:spPr/>
      <dgm:t>
        <a:bodyPr/>
        <a:lstStyle/>
        <a:p>
          <a:endParaRPr lang="en-US">
            <a:solidFill>
              <a:schemeClr val="tx1"/>
            </a:solidFill>
          </a:endParaRPr>
        </a:p>
      </dgm:t>
    </dgm:pt>
    <dgm:pt modelId="{C9792F7A-2988-46F3-A9E6-078A45326BAC}">
      <dgm:prSet/>
      <dgm:spPr/>
      <dgm:t>
        <a:bodyPr/>
        <a:lstStyle/>
        <a:p>
          <a:r>
            <a:rPr lang="en-US" b="1">
              <a:latin typeface="Arial Narrow" panose="020B0606020202030204" pitchFamily="34" charset="0"/>
            </a:rPr>
            <a:t>Local Listings</a:t>
          </a:r>
          <a:r>
            <a:rPr lang="en-US">
              <a:latin typeface="Arial Narrow" panose="020B0606020202030204" pitchFamily="34" charset="0"/>
            </a:rPr>
            <a:t>: Ensuring consistent NAP (Name, Address, Phone number) across directories.</a:t>
          </a:r>
          <a:endParaRPr lang="en-US" dirty="0">
            <a:latin typeface="Arial Narrow" panose="020B0606020202030204" pitchFamily="34" charset="0"/>
          </a:endParaRPr>
        </a:p>
      </dgm:t>
    </dgm:pt>
    <dgm:pt modelId="{80ED352B-96F2-4550-8D73-B8C62824E17F}" type="parTrans" cxnId="{09FB77AF-48DA-4479-B458-AC280C3ED2C5}">
      <dgm:prSet/>
      <dgm:spPr/>
      <dgm:t>
        <a:bodyPr/>
        <a:lstStyle/>
        <a:p>
          <a:endParaRPr lang="en-US">
            <a:solidFill>
              <a:schemeClr val="tx1"/>
            </a:solidFill>
          </a:endParaRPr>
        </a:p>
      </dgm:t>
    </dgm:pt>
    <dgm:pt modelId="{E743D45F-16E5-4A11-938B-F93CD394538E}" type="sibTrans" cxnId="{09FB77AF-48DA-4479-B458-AC280C3ED2C5}">
      <dgm:prSet/>
      <dgm:spPr/>
      <dgm:t>
        <a:bodyPr/>
        <a:lstStyle/>
        <a:p>
          <a:endParaRPr lang="en-US">
            <a:solidFill>
              <a:schemeClr val="tx1"/>
            </a:solidFill>
          </a:endParaRPr>
        </a:p>
      </dgm:t>
    </dgm:pt>
    <dgm:pt modelId="{77619966-C215-48A7-8661-C8BD7C03BC2A}" type="pres">
      <dgm:prSet presAssocID="{1A8DCD99-FE1D-41A6-9911-4A772ED240E5}" presName="Name0" presStyleCnt="0">
        <dgm:presLayoutVars>
          <dgm:chMax/>
          <dgm:chPref val="3"/>
          <dgm:dir/>
          <dgm:animOne val="branch"/>
          <dgm:animLvl val="lvl"/>
        </dgm:presLayoutVars>
      </dgm:prSet>
      <dgm:spPr/>
    </dgm:pt>
    <dgm:pt modelId="{ECCEC6F9-63C7-46D2-BCDE-98528DBC01E5}" type="pres">
      <dgm:prSet presAssocID="{DE9186EB-463D-4075-A749-6BF6953D45A2}" presName="composite" presStyleCnt="0"/>
      <dgm:spPr/>
    </dgm:pt>
    <dgm:pt modelId="{6F747175-DD1C-42BE-AB29-7641563D7031}" type="pres">
      <dgm:prSet presAssocID="{DE9186EB-463D-4075-A749-6BF6953D45A2}" presName="FirstChild" presStyleLbl="revTx" presStyleIdx="0" presStyleCnt="4">
        <dgm:presLayoutVars>
          <dgm:chMax val="0"/>
          <dgm:chPref val="0"/>
          <dgm:bulletEnabled val="1"/>
        </dgm:presLayoutVars>
      </dgm:prSet>
      <dgm:spPr/>
    </dgm:pt>
    <dgm:pt modelId="{2089FE87-B35A-4243-8287-C46992BE1B8D}" type="pres">
      <dgm:prSet presAssocID="{DE9186EB-463D-4075-A749-6BF6953D45A2}" presName="Parent" presStyleLbl="alignNode1" presStyleIdx="0" presStyleCnt="2">
        <dgm:presLayoutVars>
          <dgm:chMax val="3"/>
          <dgm:chPref val="3"/>
          <dgm:bulletEnabled val="1"/>
        </dgm:presLayoutVars>
      </dgm:prSet>
      <dgm:spPr/>
    </dgm:pt>
    <dgm:pt modelId="{DEAF7150-E20E-4B26-BF1B-1E7AA4228DBF}" type="pres">
      <dgm:prSet presAssocID="{DE9186EB-463D-4075-A749-6BF6953D45A2}" presName="Accent" presStyleLbl="parChTrans1D1" presStyleIdx="0" presStyleCnt="2"/>
      <dgm:spPr/>
    </dgm:pt>
    <dgm:pt modelId="{2EF8D850-C0BE-43ED-8297-B3322F15A145}" type="pres">
      <dgm:prSet presAssocID="{DE9186EB-463D-4075-A749-6BF6953D45A2}" presName="Child" presStyleLbl="revTx" presStyleIdx="1" presStyleCnt="4">
        <dgm:presLayoutVars>
          <dgm:chMax val="0"/>
          <dgm:chPref val="0"/>
          <dgm:bulletEnabled val="1"/>
        </dgm:presLayoutVars>
      </dgm:prSet>
      <dgm:spPr/>
    </dgm:pt>
    <dgm:pt modelId="{3BC59E19-9C2E-4867-A771-57B149ACF5BB}" type="pres">
      <dgm:prSet presAssocID="{EE85A19C-D9C4-4E2F-A6D0-72ECDC3F1249}" presName="sibTrans" presStyleCnt="0"/>
      <dgm:spPr/>
    </dgm:pt>
    <dgm:pt modelId="{6FFE4F27-3483-4F81-8F51-ACC92C0BE092}" type="pres">
      <dgm:prSet presAssocID="{F2736CA7-5493-4955-8521-E09CE552F3F2}" presName="composite" presStyleCnt="0"/>
      <dgm:spPr/>
    </dgm:pt>
    <dgm:pt modelId="{C54BE264-9027-40D7-A7B0-7BCD0E01BAC3}" type="pres">
      <dgm:prSet presAssocID="{F2736CA7-5493-4955-8521-E09CE552F3F2}" presName="FirstChild" presStyleLbl="revTx" presStyleIdx="2" presStyleCnt="4">
        <dgm:presLayoutVars>
          <dgm:chMax val="0"/>
          <dgm:chPref val="0"/>
          <dgm:bulletEnabled val="1"/>
        </dgm:presLayoutVars>
      </dgm:prSet>
      <dgm:spPr/>
    </dgm:pt>
    <dgm:pt modelId="{2FEF253D-181D-4BD5-B2DE-AE1B5C01C803}" type="pres">
      <dgm:prSet presAssocID="{F2736CA7-5493-4955-8521-E09CE552F3F2}" presName="Parent" presStyleLbl="alignNode1" presStyleIdx="1" presStyleCnt="2">
        <dgm:presLayoutVars>
          <dgm:chMax val="3"/>
          <dgm:chPref val="3"/>
          <dgm:bulletEnabled val="1"/>
        </dgm:presLayoutVars>
      </dgm:prSet>
      <dgm:spPr/>
    </dgm:pt>
    <dgm:pt modelId="{0708E748-CB3C-4463-8721-940B4986B544}" type="pres">
      <dgm:prSet presAssocID="{F2736CA7-5493-4955-8521-E09CE552F3F2}" presName="Accent" presStyleLbl="parChTrans1D1" presStyleIdx="1" presStyleCnt="2"/>
      <dgm:spPr/>
    </dgm:pt>
    <dgm:pt modelId="{DCD11EF9-9AE4-417F-8DD4-78CFBDF9F747}" type="pres">
      <dgm:prSet presAssocID="{F2736CA7-5493-4955-8521-E09CE552F3F2}" presName="Child" presStyleLbl="revTx" presStyleIdx="3" presStyleCnt="4">
        <dgm:presLayoutVars>
          <dgm:chMax val="0"/>
          <dgm:chPref val="0"/>
          <dgm:bulletEnabled val="1"/>
        </dgm:presLayoutVars>
      </dgm:prSet>
      <dgm:spPr/>
    </dgm:pt>
  </dgm:ptLst>
  <dgm:cxnLst>
    <dgm:cxn modelId="{6191220A-8382-4A79-814E-1B6AD6A70364}" srcId="{C9C7F439-F644-4779-A671-A2CD19D24B62}" destId="{897EE33F-2ED6-4262-B64A-60A2B5FEC6CE}" srcOrd="1" destOrd="0" parTransId="{40D57A3B-C506-43AF-96F2-BB72B5FD1E17}" sibTransId="{819A82C5-3461-4B13-AEF7-59AE110A79BD}"/>
    <dgm:cxn modelId="{1DDB9C18-F78F-4EC6-8B07-A73370C63C16}" srcId="{1A8DCD99-FE1D-41A6-9911-4A772ED240E5}" destId="{DE9186EB-463D-4075-A749-6BF6953D45A2}" srcOrd="0" destOrd="0" parTransId="{974310C2-B17D-40EB-948A-E7DF53DBE4E9}" sibTransId="{EE85A19C-D9C4-4E2F-A6D0-72ECDC3F1249}"/>
    <dgm:cxn modelId="{490DC41F-0498-466A-958C-B06DBE264DAA}" type="presOf" srcId="{C9792F7A-2988-46F3-A9E6-078A45326BAC}" destId="{DCD11EF9-9AE4-417F-8DD4-78CFBDF9F747}" srcOrd="0" destOrd="3" presId="urn:microsoft.com/office/officeart/2011/layout/TabList"/>
    <dgm:cxn modelId="{6B733723-4735-484A-AB91-24D89DBF5F93}" type="presOf" srcId="{33A62A8D-355E-4127-A9E0-A6047422BCDD}" destId="{2EF8D850-C0BE-43ED-8297-B3322F15A145}" srcOrd="0" destOrd="3" presId="urn:microsoft.com/office/officeart/2011/layout/TabList"/>
    <dgm:cxn modelId="{6AE1FF2D-1EDE-4A3C-8D51-6509E829F4EB}" type="presOf" srcId="{FEA35E5C-BC8F-4011-A600-6EC7CE23F9BC}" destId="{2EF8D850-C0BE-43ED-8297-B3322F15A145}" srcOrd="0" destOrd="1" presId="urn:microsoft.com/office/officeart/2011/layout/TabList"/>
    <dgm:cxn modelId="{B5F42036-CC67-4F45-970C-058FEA2AA327}" type="presOf" srcId="{DE9186EB-463D-4075-A749-6BF6953D45A2}" destId="{2089FE87-B35A-4243-8287-C46992BE1B8D}" srcOrd="0" destOrd="0" presId="urn:microsoft.com/office/officeart/2011/layout/TabList"/>
    <dgm:cxn modelId="{62FE4E37-F1F8-45EF-99FE-1C9A7FC7240D}" srcId="{54FE27AE-83BE-4B39-94CF-152E53D57580}" destId="{33A62A8D-355E-4127-A9E0-A6047422BCDD}" srcOrd="2" destOrd="0" parTransId="{7A493683-4AF6-4740-A81B-A16F320335DC}" sibTransId="{91FCA0F7-0B2B-41CD-8FE1-54B1DF07B3AD}"/>
    <dgm:cxn modelId="{EF02BC3B-3AB5-4C50-900A-CDBC8F250DA1}" type="presOf" srcId="{B8272881-D9A6-4DDC-9B3C-B475005C4CA1}" destId="{2EF8D850-C0BE-43ED-8297-B3322F15A145}" srcOrd="0" destOrd="2" presId="urn:microsoft.com/office/officeart/2011/layout/TabList"/>
    <dgm:cxn modelId="{3366155B-B905-4C00-A159-513194E4A046}" type="presOf" srcId="{82B4394A-E075-4586-8EF6-9016132661BB}" destId="{6F747175-DD1C-42BE-AB29-7641563D7031}" srcOrd="0" destOrd="0" presId="urn:microsoft.com/office/officeart/2011/layout/TabList"/>
    <dgm:cxn modelId="{77CFBB68-5E46-4082-95A1-F69FC6C78FFB}" srcId="{DE9186EB-463D-4075-A749-6BF6953D45A2}" destId="{82B4394A-E075-4586-8EF6-9016132661BB}" srcOrd="0" destOrd="0" parTransId="{FB6135F4-437A-4ACD-BFBE-5FEF5A0D533B}" sibTransId="{18DCC53D-021A-4808-B968-ECB7828856AB}"/>
    <dgm:cxn modelId="{1D6E6656-82D4-4659-9CF4-76157D622FFE}" srcId="{54FE27AE-83BE-4B39-94CF-152E53D57580}" destId="{FEA35E5C-BC8F-4011-A600-6EC7CE23F9BC}" srcOrd="0" destOrd="0" parTransId="{E509C8B0-A6DC-4D78-B514-F0C38A3524A4}" sibTransId="{B5F36A54-660C-4A26-99E5-F40F0D935B93}"/>
    <dgm:cxn modelId="{04559457-6764-4F72-886E-370CFAD6C0EF}" srcId="{F2736CA7-5493-4955-8521-E09CE552F3F2}" destId="{C9C7F439-F644-4779-A671-A2CD19D24B62}" srcOrd="1" destOrd="0" parTransId="{93B6C3EF-A56A-48C2-9DC1-04755FE826C8}" sibTransId="{83107BC3-94C9-4546-9D91-67CC78BD5026}"/>
    <dgm:cxn modelId="{84C19684-00D1-4563-9F6D-320D6095173D}" type="presOf" srcId="{F2736CA7-5493-4955-8521-E09CE552F3F2}" destId="{2FEF253D-181D-4BD5-B2DE-AE1B5C01C803}" srcOrd="0" destOrd="0" presId="urn:microsoft.com/office/officeart/2011/layout/TabList"/>
    <dgm:cxn modelId="{84839E97-20F4-41A5-B7E3-C586390FBC77}" type="presOf" srcId="{66D6CB0A-D655-4FDC-BB16-DBA4A20393F1}" destId="{C54BE264-9027-40D7-A7B0-7BCD0E01BAC3}" srcOrd="0" destOrd="0" presId="urn:microsoft.com/office/officeart/2011/layout/TabList"/>
    <dgm:cxn modelId="{88D8C797-24AE-4C84-BDF8-867C8804105A}" srcId="{DE9186EB-463D-4075-A749-6BF6953D45A2}" destId="{54FE27AE-83BE-4B39-94CF-152E53D57580}" srcOrd="1" destOrd="0" parTransId="{5B1D5C2F-967A-4C86-86E1-D6F0629EED93}" sibTransId="{534A75A9-5EF7-4EAE-A5A5-D5075D41CD5B}"/>
    <dgm:cxn modelId="{4563E49E-A9A2-44AD-87EC-F5369F712D2F}" srcId="{54FE27AE-83BE-4B39-94CF-152E53D57580}" destId="{B8272881-D9A6-4DDC-9B3C-B475005C4CA1}" srcOrd="1" destOrd="0" parTransId="{E74E8208-A6FC-423B-8F6C-60468C2BBDB6}" sibTransId="{211CACD7-2BE7-4BF1-8251-379D5378890A}"/>
    <dgm:cxn modelId="{D40E13A5-C115-41BA-A7A4-CBB7110AA361}" type="presOf" srcId="{54FE27AE-83BE-4B39-94CF-152E53D57580}" destId="{2EF8D850-C0BE-43ED-8297-B3322F15A145}" srcOrd="0" destOrd="0" presId="urn:microsoft.com/office/officeart/2011/layout/TabList"/>
    <dgm:cxn modelId="{09FB77AF-48DA-4479-B458-AC280C3ED2C5}" srcId="{C9C7F439-F644-4779-A671-A2CD19D24B62}" destId="{C9792F7A-2988-46F3-A9E6-078A45326BAC}" srcOrd="2" destOrd="0" parTransId="{80ED352B-96F2-4550-8D73-B8C62824E17F}" sibTransId="{E743D45F-16E5-4A11-938B-F93CD394538E}"/>
    <dgm:cxn modelId="{8A4D95C3-05FE-4768-B730-472C421C0A21}" type="presOf" srcId="{C9C7F439-F644-4779-A671-A2CD19D24B62}" destId="{DCD11EF9-9AE4-417F-8DD4-78CFBDF9F747}" srcOrd="0" destOrd="0" presId="urn:microsoft.com/office/officeart/2011/layout/TabList"/>
    <dgm:cxn modelId="{DBAC60CA-CD06-4B00-AA30-A48D7B73DCF6}" type="presOf" srcId="{DF7EBFCA-3597-474A-BFC8-DB2EF423C32D}" destId="{DCD11EF9-9AE4-417F-8DD4-78CFBDF9F747}" srcOrd="0" destOrd="1" presId="urn:microsoft.com/office/officeart/2011/layout/TabList"/>
    <dgm:cxn modelId="{0532B1D0-1DED-4B93-A067-1262D783D536}" srcId="{F2736CA7-5493-4955-8521-E09CE552F3F2}" destId="{66D6CB0A-D655-4FDC-BB16-DBA4A20393F1}" srcOrd="0" destOrd="0" parTransId="{0AE4A683-7C74-4E45-A322-1EEECB298042}" sibTransId="{F445C670-5928-4215-8435-147BC6C9D2B1}"/>
    <dgm:cxn modelId="{A25934E4-12CF-4DA4-9F91-3A1BB4BD1B15}" type="presOf" srcId="{897EE33F-2ED6-4262-B64A-60A2B5FEC6CE}" destId="{DCD11EF9-9AE4-417F-8DD4-78CFBDF9F747}" srcOrd="0" destOrd="2" presId="urn:microsoft.com/office/officeart/2011/layout/TabList"/>
    <dgm:cxn modelId="{82498CE7-40B2-47B1-8EEF-5E0E041BBDE3}" type="presOf" srcId="{1A8DCD99-FE1D-41A6-9911-4A772ED240E5}" destId="{77619966-C215-48A7-8661-C8BD7C03BC2A}" srcOrd="0" destOrd="0" presId="urn:microsoft.com/office/officeart/2011/layout/TabList"/>
    <dgm:cxn modelId="{B326AAE9-D370-43D6-BB92-40D5E8ECB820}" srcId="{1A8DCD99-FE1D-41A6-9911-4A772ED240E5}" destId="{F2736CA7-5493-4955-8521-E09CE552F3F2}" srcOrd="1" destOrd="0" parTransId="{5C9D6ED2-456F-4079-A90D-0E53709F1170}" sibTransId="{67D88982-ED53-43BC-8201-3AC75E8C93A5}"/>
    <dgm:cxn modelId="{D0FBDFE9-ED49-4BFE-B189-93755917FAEB}" srcId="{C9C7F439-F644-4779-A671-A2CD19D24B62}" destId="{DF7EBFCA-3597-474A-BFC8-DB2EF423C32D}" srcOrd="0" destOrd="0" parTransId="{6E0B1AF5-D63E-44D3-A666-C712A183041F}" sibTransId="{4CA20D5F-8F1A-400C-8CC9-515DCF4CCEDB}"/>
    <dgm:cxn modelId="{2F9B1A33-BE14-4872-B8B4-C806043242FD}" type="presParOf" srcId="{77619966-C215-48A7-8661-C8BD7C03BC2A}" destId="{ECCEC6F9-63C7-46D2-BCDE-98528DBC01E5}" srcOrd="0" destOrd="0" presId="urn:microsoft.com/office/officeart/2011/layout/TabList"/>
    <dgm:cxn modelId="{F5C34BDB-3BE6-4B87-BAFC-996753C00005}" type="presParOf" srcId="{ECCEC6F9-63C7-46D2-BCDE-98528DBC01E5}" destId="{6F747175-DD1C-42BE-AB29-7641563D7031}" srcOrd="0" destOrd="0" presId="urn:microsoft.com/office/officeart/2011/layout/TabList"/>
    <dgm:cxn modelId="{A40C2D50-6E12-41CD-AE1F-41AB385567C5}" type="presParOf" srcId="{ECCEC6F9-63C7-46D2-BCDE-98528DBC01E5}" destId="{2089FE87-B35A-4243-8287-C46992BE1B8D}" srcOrd="1" destOrd="0" presId="urn:microsoft.com/office/officeart/2011/layout/TabList"/>
    <dgm:cxn modelId="{6A47173B-0F25-4E7B-AEB9-2A5E5FC6F363}" type="presParOf" srcId="{ECCEC6F9-63C7-46D2-BCDE-98528DBC01E5}" destId="{DEAF7150-E20E-4B26-BF1B-1E7AA4228DBF}" srcOrd="2" destOrd="0" presId="urn:microsoft.com/office/officeart/2011/layout/TabList"/>
    <dgm:cxn modelId="{116CF139-83B8-4F76-8674-8F5E23ACCEC0}" type="presParOf" srcId="{77619966-C215-48A7-8661-C8BD7C03BC2A}" destId="{2EF8D850-C0BE-43ED-8297-B3322F15A145}" srcOrd="1" destOrd="0" presId="urn:microsoft.com/office/officeart/2011/layout/TabList"/>
    <dgm:cxn modelId="{DA1688B7-E696-4BC8-A000-4F2732B9FAEA}" type="presParOf" srcId="{77619966-C215-48A7-8661-C8BD7C03BC2A}" destId="{3BC59E19-9C2E-4867-A771-57B149ACF5BB}" srcOrd="2" destOrd="0" presId="urn:microsoft.com/office/officeart/2011/layout/TabList"/>
    <dgm:cxn modelId="{14E84FE4-3B90-4A5C-AC3A-3D11E070A2E1}" type="presParOf" srcId="{77619966-C215-48A7-8661-C8BD7C03BC2A}" destId="{6FFE4F27-3483-4F81-8F51-ACC92C0BE092}" srcOrd="3" destOrd="0" presId="urn:microsoft.com/office/officeart/2011/layout/TabList"/>
    <dgm:cxn modelId="{E28AC679-4DC0-4A2E-8E84-01131896FAFD}" type="presParOf" srcId="{6FFE4F27-3483-4F81-8F51-ACC92C0BE092}" destId="{C54BE264-9027-40D7-A7B0-7BCD0E01BAC3}" srcOrd="0" destOrd="0" presId="urn:microsoft.com/office/officeart/2011/layout/TabList"/>
    <dgm:cxn modelId="{8AF13470-B0B3-4958-BD8E-4F1F7727298E}" type="presParOf" srcId="{6FFE4F27-3483-4F81-8F51-ACC92C0BE092}" destId="{2FEF253D-181D-4BD5-B2DE-AE1B5C01C803}" srcOrd="1" destOrd="0" presId="urn:microsoft.com/office/officeart/2011/layout/TabList"/>
    <dgm:cxn modelId="{BC60CA15-8333-4ED5-B4C0-5C2B2AE86F95}" type="presParOf" srcId="{6FFE4F27-3483-4F81-8F51-ACC92C0BE092}" destId="{0708E748-CB3C-4463-8721-940B4986B544}" srcOrd="2" destOrd="0" presId="urn:microsoft.com/office/officeart/2011/layout/TabList"/>
    <dgm:cxn modelId="{0BD35AD7-4B5A-4C5E-B3C3-E01048436D1E}" type="presParOf" srcId="{77619966-C215-48A7-8661-C8BD7C03BC2A}" destId="{DCD11EF9-9AE4-417F-8DD4-78CFBDF9F747}" srcOrd="4"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0B3CAB6-81ED-4825-B9B5-20770C8F84E3}" type="doc">
      <dgm:prSet loTypeId="urn:microsoft.com/office/officeart/2008/layout/AlternatingPictureBlocks" loCatId="list" qsTypeId="urn:microsoft.com/office/officeart/2005/8/quickstyle/simple5" qsCatId="simple" csTypeId="urn:microsoft.com/office/officeart/2005/8/colors/colorful1" csCatId="colorful" phldr="1"/>
      <dgm:spPr/>
      <dgm:t>
        <a:bodyPr/>
        <a:lstStyle/>
        <a:p>
          <a:endParaRPr lang="en-US"/>
        </a:p>
      </dgm:t>
    </dgm:pt>
    <dgm:pt modelId="{9FF77D13-C7E9-40CF-BF78-056B43D2A7EF}">
      <dgm:prSet phldrT="[Text]" custT="1"/>
      <dgm:spPr/>
      <dgm:t>
        <a:bodyPr/>
        <a:lstStyle/>
        <a:p>
          <a:pPr algn="l"/>
          <a:r>
            <a:rPr lang="en-US" sz="2400" dirty="0">
              <a:latin typeface="Arial Narrow" panose="020B0606020202030204" pitchFamily="34" charset="0"/>
            </a:rPr>
            <a:t>1. Optimize article titles, abstracts, and keywords to improve search engine rankings.</a:t>
          </a:r>
          <a:endParaRPr lang="en-US" sz="2400" dirty="0"/>
        </a:p>
      </dgm:t>
    </dgm:pt>
    <dgm:pt modelId="{8CAD28BE-EED7-46DD-9D63-1B846A80CB7F}" type="parTrans" cxnId="{F1B1803B-8129-4D5D-9C60-EFEE9D58E26C}">
      <dgm:prSet/>
      <dgm:spPr/>
      <dgm:t>
        <a:bodyPr/>
        <a:lstStyle/>
        <a:p>
          <a:pPr algn="l"/>
          <a:endParaRPr lang="en-US" sz="2400">
            <a:solidFill>
              <a:schemeClr val="tx1"/>
            </a:solidFill>
          </a:endParaRPr>
        </a:p>
      </dgm:t>
    </dgm:pt>
    <dgm:pt modelId="{DC0488BE-0D95-4968-B38E-7A3D5F02BADA}" type="sibTrans" cxnId="{F1B1803B-8129-4D5D-9C60-EFEE9D58E26C}">
      <dgm:prSet/>
      <dgm:spPr/>
      <dgm:t>
        <a:bodyPr/>
        <a:lstStyle/>
        <a:p>
          <a:pPr algn="l"/>
          <a:endParaRPr lang="en-US" sz="2400">
            <a:solidFill>
              <a:schemeClr val="tx1"/>
            </a:solidFill>
          </a:endParaRPr>
        </a:p>
      </dgm:t>
    </dgm:pt>
    <dgm:pt modelId="{15BE30D0-FD90-4C6B-AD31-F0882BA66E1A}">
      <dgm:prSet custT="1"/>
      <dgm:spPr/>
      <dgm:t>
        <a:bodyPr/>
        <a:lstStyle/>
        <a:p>
          <a:pPr algn="l"/>
          <a:r>
            <a:rPr lang="en-US" sz="2400" dirty="0">
              <a:latin typeface="Arial Narrow" panose="020B0606020202030204" pitchFamily="34" charset="0"/>
            </a:rPr>
            <a:t>2. Use relevant keywords that researchers are likely to search for.</a:t>
          </a:r>
        </a:p>
      </dgm:t>
    </dgm:pt>
    <dgm:pt modelId="{FFF47616-7099-45D8-983E-AB8EAFD6F23D}" type="parTrans" cxnId="{7F190716-A60F-482B-A713-D29B25226E32}">
      <dgm:prSet/>
      <dgm:spPr/>
      <dgm:t>
        <a:bodyPr/>
        <a:lstStyle/>
        <a:p>
          <a:pPr algn="l"/>
          <a:endParaRPr lang="en-US" sz="2400">
            <a:solidFill>
              <a:schemeClr val="tx1"/>
            </a:solidFill>
          </a:endParaRPr>
        </a:p>
      </dgm:t>
    </dgm:pt>
    <dgm:pt modelId="{0EF92996-9E71-4940-861C-08D8D27520F3}" type="sibTrans" cxnId="{7F190716-A60F-482B-A713-D29B25226E32}">
      <dgm:prSet/>
      <dgm:spPr/>
      <dgm:t>
        <a:bodyPr/>
        <a:lstStyle/>
        <a:p>
          <a:pPr algn="l"/>
          <a:endParaRPr lang="en-US" sz="2400">
            <a:solidFill>
              <a:schemeClr val="tx1"/>
            </a:solidFill>
          </a:endParaRPr>
        </a:p>
      </dgm:t>
    </dgm:pt>
    <dgm:pt modelId="{5B33F817-328C-4C6A-B59E-1405417E491B}">
      <dgm:prSet custT="1"/>
      <dgm:spPr/>
      <dgm:t>
        <a:bodyPr/>
        <a:lstStyle/>
        <a:p>
          <a:pPr algn="l"/>
          <a:r>
            <a:rPr lang="en-US" sz="2400" dirty="0">
              <a:latin typeface="Arial Narrow" panose="020B0606020202030204" pitchFamily="34" charset="0"/>
            </a:rPr>
            <a:t>3. Ensure that the journal’s website is user-friendly and mobile-optimized.</a:t>
          </a:r>
        </a:p>
      </dgm:t>
    </dgm:pt>
    <dgm:pt modelId="{6EC660FE-2484-4715-BBC4-462C1AEBC5DF}" type="parTrans" cxnId="{932BD155-4CF5-4B52-B0C3-B8D67A2DA53C}">
      <dgm:prSet/>
      <dgm:spPr/>
      <dgm:t>
        <a:bodyPr/>
        <a:lstStyle/>
        <a:p>
          <a:pPr algn="l"/>
          <a:endParaRPr lang="en-US" sz="2400">
            <a:solidFill>
              <a:schemeClr val="tx1"/>
            </a:solidFill>
          </a:endParaRPr>
        </a:p>
      </dgm:t>
    </dgm:pt>
    <dgm:pt modelId="{27FF2ED0-35D7-4AD8-B277-D193140C8B84}" type="sibTrans" cxnId="{932BD155-4CF5-4B52-B0C3-B8D67A2DA53C}">
      <dgm:prSet/>
      <dgm:spPr/>
      <dgm:t>
        <a:bodyPr/>
        <a:lstStyle/>
        <a:p>
          <a:pPr algn="l"/>
          <a:endParaRPr lang="en-US" sz="2400">
            <a:solidFill>
              <a:schemeClr val="tx1"/>
            </a:solidFill>
          </a:endParaRPr>
        </a:p>
      </dgm:t>
    </dgm:pt>
    <dgm:pt modelId="{5DD1187E-E2E7-4788-BADA-673680A6A644}" type="pres">
      <dgm:prSet presAssocID="{20B3CAB6-81ED-4825-B9B5-20770C8F84E3}" presName="linearFlow" presStyleCnt="0">
        <dgm:presLayoutVars>
          <dgm:dir/>
          <dgm:resizeHandles val="exact"/>
        </dgm:presLayoutVars>
      </dgm:prSet>
      <dgm:spPr/>
    </dgm:pt>
    <dgm:pt modelId="{42416ACC-9F65-4A73-A938-57171FFF6D3C}" type="pres">
      <dgm:prSet presAssocID="{9FF77D13-C7E9-40CF-BF78-056B43D2A7EF}" presName="comp" presStyleCnt="0"/>
      <dgm:spPr/>
    </dgm:pt>
    <dgm:pt modelId="{1C938788-82E3-4DC2-B948-F9E7EF24F5D9}" type="pres">
      <dgm:prSet presAssocID="{9FF77D13-C7E9-40CF-BF78-056B43D2A7EF}" presName="rect2" presStyleLbl="node1" presStyleIdx="0" presStyleCnt="3" custScaleX="181630" custLinFactNeighborX="40648" custLinFactNeighborY="-1095">
        <dgm:presLayoutVars>
          <dgm:bulletEnabled val="1"/>
        </dgm:presLayoutVars>
      </dgm:prSet>
      <dgm:spPr/>
    </dgm:pt>
    <dgm:pt modelId="{6554033D-AC84-4033-8AEA-6B476628D0F0}" type="pres">
      <dgm:prSet presAssocID="{9FF77D13-C7E9-40CF-BF78-056B43D2A7EF}" presName="rect1" presStyleLbl="lnNode1" presStyleIdx="0" presStyleCnt="3"/>
      <dgm:spPr>
        <a:prstGeom prst="ellipse">
          <a:avLst/>
        </a:prstGeom>
      </dgm:spPr>
    </dgm:pt>
    <dgm:pt modelId="{02B845D8-851C-4AEF-8363-88C91195F98B}" type="pres">
      <dgm:prSet presAssocID="{DC0488BE-0D95-4968-B38E-7A3D5F02BADA}" presName="sibTrans" presStyleCnt="0"/>
      <dgm:spPr/>
    </dgm:pt>
    <dgm:pt modelId="{145F4D25-86B8-4F16-B8B6-8AE096393888}" type="pres">
      <dgm:prSet presAssocID="{15BE30D0-FD90-4C6B-AD31-F0882BA66E1A}" presName="comp" presStyleCnt="0"/>
      <dgm:spPr/>
    </dgm:pt>
    <dgm:pt modelId="{9DF8FF0C-E063-42B0-946B-110DFD696986}" type="pres">
      <dgm:prSet presAssocID="{15BE30D0-FD90-4C6B-AD31-F0882BA66E1A}" presName="rect2" presStyleLbl="node1" presStyleIdx="1" presStyleCnt="3" custScaleX="177147" custLinFactNeighborX="-1728">
        <dgm:presLayoutVars>
          <dgm:bulletEnabled val="1"/>
        </dgm:presLayoutVars>
      </dgm:prSet>
      <dgm:spPr/>
    </dgm:pt>
    <dgm:pt modelId="{56491FD4-3403-4E4B-9739-515E3CD40693}" type="pres">
      <dgm:prSet presAssocID="{15BE30D0-FD90-4C6B-AD31-F0882BA66E1A}" presName="rect1" presStyleLbl="lnNode1" presStyleIdx="1" presStyleCnt="3" custLinFactNeighborX="88821" custLinFactNeighborY="-956"/>
      <dgm:spPr/>
    </dgm:pt>
    <dgm:pt modelId="{FE3E28FA-0CB5-4789-9E3C-37E164DA9AD8}" type="pres">
      <dgm:prSet presAssocID="{0EF92996-9E71-4940-861C-08D8D27520F3}" presName="sibTrans" presStyleCnt="0"/>
      <dgm:spPr/>
    </dgm:pt>
    <dgm:pt modelId="{CAA0D300-C891-4ECA-A99D-0FD381D31437}" type="pres">
      <dgm:prSet presAssocID="{5B33F817-328C-4C6A-B59E-1405417E491B}" presName="comp" presStyleCnt="0"/>
      <dgm:spPr/>
    </dgm:pt>
    <dgm:pt modelId="{95836408-0423-4881-933E-AE74FA0D0018}" type="pres">
      <dgm:prSet presAssocID="{5B33F817-328C-4C6A-B59E-1405417E491B}" presName="rect2" presStyleLbl="node1" presStyleIdx="2" presStyleCnt="3" custScaleX="169848" custLinFactNeighborX="40821" custLinFactNeighborY="139">
        <dgm:presLayoutVars>
          <dgm:bulletEnabled val="1"/>
        </dgm:presLayoutVars>
      </dgm:prSet>
      <dgm:spPr/>
    </dgm:pt>
    <dgm:pt modelId="{67D7698A-4684-49E1-BA08-0DC26AE87040}" type="pres">
      <dgm:prSet presAssocID="{5B33F817-328C-4C6A-B59E-1405417E491B}" presName="rect1" presStyleLbl="lnNode1" presStyleIdx="2" presStyleCnt="3" custScaleX="110559" custLinFactNeighborX="-1930" custLinFactNeighborY="139"/>
      <dgm:spPr>
        <a:prstGeom prst="ellipse">
          <a:avLst/>
        </a:prstGeom>
      </dgm:spPr>
    </dgm:pt>
  </dgm:ptLst>
  <dgm:cxnLst>
    <dgm:cxn modelId="{7E825614-FF4E-4CEF-B766-326FB41BF35B}" type="presOf" srcId="{5B33F817-328C-4C6A-B59E-1405417E491B}" destId="{95836408-0423-4881-933E-AE74FA0D0018}" srcOrd="0" destOrd="0" presId="urn:microsoft.com/office/officeart/2008/layout/AlternatingPictureBlocks"/>
    <dgm:cxn modelId="{7F190716-A60F-482B-A713-D29B25226E32}" srcId="{20B3CAB6-81ED-4825-B9B5-20770C8F84E3}" destId="{15BE30D0-FD90-4C6B-AD31-F0882BA66E1A}" srcOrd="1" destOrd="0" parTransId="{FFF47616-7099-45D8-983E-AB8EAFD6F23D}" sibTransId="{0EF92996-9E71-4940-861C-08D8D27520F3}"/>
    <dgm:cxn modelId="{F1B1803B-8129-4D5D-9C60-EFEE9D58E26C}" srcId="{20B3CAB6-81ED-4825-B9B5-20770C8F84E3}" destId="{9FF77D13-C7E9-40CF-BF78-056B43D2A7EF}" srcOrd="0" destOrd="0" parTransId="{8CAD28BE-EED7-46DD-9D63-1B846A80CB7F}" sibTransId="{DC0488BE-0D95-4968-B38E-7A3D5F02BADA}"/>
    <dgm:cxn modelId="{1087E846-B1B4-43B4-918A-9ABAD5B5AE1D}" type="presOf" srcId="{20B3CAB6-81ED-4825-B9B5-20770C8F84E3}" destId="{5DD1187E-E2E7-4788-BADA-673680A6A644}" srcOrd="0" destOrd="0" presId="urn:microsoft.com/office/officeart/2008/layout/AlternatingPictureBlocks"/>
    <dgm:cxn modelId="{B2D66D6A-BD96-4D8A-878E-031028380174}" type="presOf" srcId="{15BE30D0-FD90-4C6B-AD31-F0882BA66E1A}" destId="{9DF8FF0C-E063-42B0-946B-110DFD696986}" srcOrd="0" destOrd="0" presId="urn:microsoft.com/office/officeart/2008/layout/AlternatingPictureBlocks"/>
    <dgm:cxn modelId="{932BD155-4CF5-4B52-B0C3-B8D67A2DA53C}" srcId="{20B3CAB6-81ED-4825-B9B5-20770C8F84E3}" destId="{5B33F817-328C-4C6A-B59E-1405417E491B}" srcOrd="2" destOrd="0" parTransId="{6EC660FE-2484-4715-BBC4-462C1AEBC5DF}" sibTransId="{27FF2ED0-35D7-4AD8-B277-D193140C8B84}"/>
    <dgm:cxn modelId="{B724B4FF-3E2A-44E9-948C-0B9721D74823}" type="presOf" srcId="{9FF77D13-C7E9-40CF-BF78-056B43D2A7EF}" destId="{1C938788-82E3-4DC2-B948-F9E7EF24F5D9}" srcOrd="0" destOrd="0" presId="urn:microsoft.com/office/officeart/2008/layout/AlternatingPictureBlocks"/>
    <dgm:cxn modelId="{4091BD62-EFDF-4F15-BA1E-218B70DB9D06}" type="presParOf" srcId="{5DD1187E-E2E7-4788-BADA-673680A6A644}" destId="{42416ACC-9F65-4A73-A938-57171FFF6D3C}" srcOrd="0" destOrd="0" presId="urn:microsoft.com/office/officeart/2008/layout/AlternatingPictureBlocks"/>
    <dgm:cxn modelId="{3554040B-BC60-4568-8B95-B849E77B0D3D}" type="presParOf" srcId="{42416ACC-9F65-4A73-A938-57171FFF6D3C}" destId="{1C938788-82E3-4DC2-B948-F9E7EF24F5D9}" srcOrd="0" destOrd="0" presId="urn:microsoft.com/office/officeart/2008/layout/AlternatingPictureBlocks"/>
    <dgm:cxn modelId="{46590E21-3B4F-4CB9-B1B2-72F84AC60EF2}" type="presParOf" srcId="{42416ACC-9F65-4A73-A938-57171FFF6D3C}" destId="{6554033D-AC84-4033-8AEA-6B476628D0F0}" srcOrd="1" destOrd="0" presId="urn:microsoft.com/office/officeart/2008/layout/AlternatingPictureBlocks"/>
    <dgm:cxn modelId="{9D031864-72E5-4E88-A8E9-A46DBB3B1C0F}" type="presParOf" srcId="{5DD1187E-E2E7-4788-BADA-673680A6A644}" destId="{02B845D8-851C-4AEF-8363-88C91195F98B}" srcOrd="1" destOrd="0" presId="urn:microsoft.com/office/officeart/2008/layout/AlternatingPictureBlocks"/>
    <dgm:cxn modelId="{172969DE-F935-4972-847A-C1CC04F68F53}" type="presParOf" srcId="{5DD1187E-E2E7-4788-BADA-673680A6A644}" destId="{145F4D25-86B8-4F16-B8B6-8AE096393888}" srcOrd="2" destOrd="0" presId="urn:microsoft.com/office/officeart/2008/layout/AlternatingPictureBlocks"/>
    <dgm:cxn modelId="{E403B891-BA72-4DEC-AC15-CADCCE0E0D8F}" type="presParOf" srcId="{145F4D25-86B8-4F16-B8B6-8AE096393888}" destId="{9DF8FF0C-E063-42B0-946B-110DFD696986}" srcOrd="0" destOrd="0" presId="urn:microsoft.com/office/officeart/2008/layout/AlternatingPictureBlocks"/>
    <dgm:cxn modelId="{6AB77740-7314-4019-8616-4F730719F293}" type="presParOf" srcId="{145F4D25-86B8-4F16-B8B6-8AE096393888}" destId="{56491FD4-3403-4E4B-9739-515E3CD40693}" srcOrd="1" destOrd="0" presId="urn:microsoft.com/office/officeart/2008/layout/AlternatingPictureBlocks"/>
    <dgm:cxn modelId="{F9B676C6-A634-4404-BD9D-517D0A4F5A43}" type="presParOf" srcId="{5DD1187E-E2E7-4788-BADA-673680A6A644}" destId="{FE3E28FA-0CB5-4789-9E3C-37E164DA9AD8}" srcOrd="3" destOrd="0" presId="urn:microsoft.com/office/officeart/2008/layout/AlternatingPictureBlocks"/>
    <dgm:cxn modelId="{A54CB3E4-D4B5-4E23-9C94-DCEEA652B40B}" type="presParOf" srcId="{5DD1187E-E2E7-4788-BADA-673680A6A644}" destId="{CAA0D300-C891-4ECA-A99D-0FD381D31437}" srcOrd="4" destOrd="0" presId="urn:microsoft.com/office/officeart/2008/layout/AlternatingPictureBlocks"/>
    <dgm:cxn modelId="{1247C4A9-40DB-4A79-8CF6-D2681F558F77}" type="presParOf" srcId="{CAA0D300-C891-4ECA-A99D-0FD381D31437}" destId="{95836408-0423-4881-933E-AE74FA0D0018}" srcOrd="0" destOrd="0" presId="urn:microsoft.com/office/officeart/2008/layout/AlternatingPictureBlocks"/>
    <dgm:cxn modelId="{B361355E-8904-458C-9A1B-A83D25BE63DD}" type="presParOf" srcId="{CAA0D300-C891-4ECA-A99D-0FD381D31437}" destId="{67D7698A-4684-49E1-BA08-0DC26AE87040}" srcOrd="1" destOrd="0" presId="urn:microsoft.com/office/officeart/2008/layout/AlternatingPictureBlock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488D708-4BE0-47D6-8D78-C2F2ECA43B63}" type="doc">
      <dgm:prSet loTypeId="urn:microsoft.com/office/officeart/2005/8/layout/hList1" loCatId="list" qsTypeId="urn:microsoft.com/office/officeart/2005/8/quickstyle/simple5" qsCatId="simple" csTypeId="urn:microsoft.com/office/officeart/2005/8/colors/accent1_1" csCatId="accent1" phldr="1"/>
      <dgm:spPr/>
      <dgm:t>
        <a:bodyPr/>
        <a:lstStyle/>
        <a:p>
          <a:endParaRPr lang="en-US"/>
        </a:p>
      </dgm:t>
    </dgm:pt>
    <dgm:pt modelId="{1DCF03B7-A85A-4823-8B21-5F1CFCA6E453}">
      <dgm:prSet phldrT="[Text]" custT="1"/>
      <dgm:spPr/>
      <dgm:t>
        <a:bodyPr/>
        <a:lstStyle/>
        <a:p>
          <a:r>
            <a:rPr lang="en-US" sz="1800" b="1" dirty="0">
              <a:latin typeface="Arial Narrow" panose="020B0606020202030204" pitchFamily="34" charset="0"/>
            </a:rPr>
            <a:t>Article Titles</a:t>
          </a:r>
          <a:endParaRPr lang="en-US" sz="1800" dirty="0">
            <a:latin typeface="Arial Narrow" panose="020B0606020202030204" pitchFamily="34" charset="0"/>
          </a:endParaRPr>
        </a:p>
      </dgm:t>
    </dgm:pt>
    <dgm:pt modelId="{45AFC992-AA3F-4516-883A-AFDFD0327CC3}" type="parTrans" cxnId="{E34CCC0C-D993-4F27-80DC-3759628EE81E}">
      <dgm:prSet/>
      <dgm:spPr/>
      <dgm:t>
        <a:bodyPr/>
        <a:lstStyle/>
        <a:p>
          <a:endParaRPr lang="en-US" sz="2000">
            <a:latin typeface="Arial Narrow" panose="020B0606020202030204" pitchFamily="34" charset="0"/>
          </a:endParaRPr>
        </a:p>
      </dgm:t>
    </dgm:pt>
    <dgm:pt modelId="{93249973-353A-4700-AEB9-7BAC3EE5E349}" type="sibTrans" cxnId="{E34CCC0C-D993-4F27-80DC-3759628EE81E}">
      <dgm:prSet/>
      <dgm:spPr/>
      <dgm:t>
        <a:bodyPr/>
        <a:lstStyle/>
        <a:p>
          <a:endParaRPr lang="en-US" sz="2000">
            <a:latin typeface="Arial Narrow" panose="020B0606020202030204" pitchFamily="34" charset="0"/>
          </a:endParaRPr>
        </a:p>
      </dgm:t>
    </dgm:pt>
    <dgm:pt modelId="{EFA45E59-B485-4ED0-B312-04081BF0692B}">
      <dgm:prSet custT="1"/>
      <dgm:spPr/>
      <dgm:t>
        <a:bodyPr/>
        <a:lstStyle/>
        <a:p>
          <a:r>
            <a:rPr lang="en-US" sz="1800" b="1">
              <a:latin typeface="Arial Narrow" panose="020B0606020202030204" pitchFamily="34" charset="0"/>
            </a:rPr>
            <a:t>Strategy</a:t>
          </a:r>
          <a:r>
            <a:rPr lang="en-US" sz="1800">
              <a:latin typeface="Arial Narrow" panose="020B0606020202030204" pitchFamily="34" charset="0"/>
            </a:rPr>
            <a:t>: Craft concise, descriptive, and keyword-rich titles that accurately reflect the content of the article.</a:t>
          </a:r>
          <a:endParaRPr lang="en-US" sz="1800" dirty="0">
            <a:latin typeface="Arial Narrow" panose="020B0606020202030204" pitchFamily="34" charset="0"/>
          </a:endParaRPr>
        </a:p>
      </dgm:t>
    </dgm:pt>
    <dgm:pt modelId="{731FE83D-65C4-4388-B456-0F087EB83213}" type="parTrans" cxnId="{5213571C-8089-4340-9792-07A1C384A118}">
      <dgm:prSet/>
      <dgm:spPr/>
      <dgm:t>
        <a:bodyPr/>
        <a:lstStyle/>
        <a:p>
          <a:endParaRPr lang="en-US" sz="2000">
            <a:latin typeface="Arial Narrow" panose="020B0606020202030204" pitchFamily="34" charset="0"/>
          </a:endParaRPr>
        </a:p>
      </dgm:t>
    </dgm:pt>
    <dgm:pt modelId="{908DDF1E-06E6-4AF3-B2B7-8EF3F1175D5D}" type="sibTrans" cxnId="{5213571C-8089-4340-9792-07A1C384A118}">
      <dgm:prSet/>
      <dgm:spPr/>
      <dgm:t>
        <a:bodyPr/>
        <a:lstStyle/>
        <a:p>
          <a:endParaRPr lang="en-US" sz="2000">
            <a:latin typeface="Arial Narrow" panose="020B0606020202030204" pitchFamily="34" charset="0"/>
          </a:endParaRPr>
        </a:p>
      </dgm:t>
    </dgm:pt>
    <dgm:pt modelId="{3F6515F2-C59E-43FE-A39F-1FBB56AEDD4D}">
      <dgm:prSet custT="1"/>
      <dgm:spPr/>
      <dgm:t>
        <a:bodyPr/>
        <a:lstStyle/>
        <a:p>
          <a:r>
            <a:rPr lang="en-US" sz="1800" b="1" dirty="0">
              <a:latin typeface="Arial Narrow" panose="020B0606020202030204" pitchFamily="34" charset="0"/>
            </a:rPr>
            <a:t>E.g.</a:t>
          </a:r>
          <a:r>
            <a:rPr lang="en-US" sz="1800" dirty="0">
              <a:latin typeface="Arial Narrow" panose="020B0606020202030204" pitchFamily="34" charset="0"/>
            </a:rPr>
            <a:t>: Instead of "A Study on the Effects of a New Drug," use "Effects of New Drug X on Hypertension in Adults: A Randomized Controlled Trial." This title is more specific and includes potential search terms like "Effects," "New Drug X," "Hypertension," and "Randomized Controlled Trial."</a:t>
          </a:r>
        </a:p>
      </dgm:t>
    </dgm:pt>
    <dgm:pt modelId="{833D080C-71C5-4159-81A1-E02B317B8689}" type="parTrans" cxnId="{2BF66262-E372-496E-876C-CB6345A328B2}">
      <dgm:prSet/>
      <dgm:spPr/>
      <dgm:t>
        <a:bodyPr/>
        <a:lstStyle/>
        <a:p>
          <a:endParaRPr lang="en-US" sz="2000">
            <a:latin typeface="Arial Narrow" panose="020B0606020202030204" pitchFamily="34" charset="0"/>
          </a:endParaRPr>
        </a:p>
      </dgm:t>
    </dgm:pt>
    <dgm:pt modelId="{DC2D4C70-4CCE-4427-A75F-27288A5DE2A3}" type="sibTrans" cxnId="{2BF66262-E372-496E-876C-CB6345A328B2}">
      <dgm:prSet/>
      <dgm:spPr/>
      <dgm:t>
        <a:bodyPr/>
        <a:lstStyle/>
        <a:p>
          <a:endParaRPr lang="en-US" sz="2000">
            <a:latin typeface="Arial Narrow" panose="020B0606020202030204" pitchFamily="34" charset="0"/>
          </a:endParaRPr>
        </a:p>
      </dgm:t>
    </dgm:pt>
    <dgm:pt modelId="{40AAE2B6-BE97-4E4D-8938-63686148BB95}">
      <dgm:prSet custT="1"/>
      <dgm:spPr/>
      <dgm:t>
        <a:bodyPr/>
        <a:lstStyle/>
        <a:p>
          <a:r>
            <a:rPr lang="en-US" sz="1800" b="1" dirty="0">
              <a:latin typeface="Arial Narrow" panose="020B0606020202030204" pitchFamily="34" charset="0"/>
            </a:rPr>
            <a:t>Abstracts</a:t>
          </a:r>
          <a:endParaRPr lang="en-US" sz="1800" dirty="0">
            <a:latin typeface="Arial Narrow" panose="020B0606020202030204" pitchFamily="34" charset="0"/>
          </a:endParaRPr>
        </a:p>
      </dgm:t>
    </dgm:pt>
    <dgm:pt modelId="{EFEAEFAC-0CC3-406A-89A8-D54EA03EC93E}" type="parTrans" cxnId="{9E4DEA4E-837D-4E10-8F3B-CA83A7CB8C9D}">
      <dgm:prSet/>
      <dgm:spPr/>
      <dgm:t>
        <a:bodyPr/>
        <a:lstStyle/>
        <a:p>
          <a:endParaRPr lang="en-US" sz="2000">
            <a:latin typeface="Arial Narrow" panose="020B0606020202030204" pitchFamily="34" charset="0"/>
          </a:endParaRPr>
        </a:p>
      </dgm:t>
    </dgm:pt>
    <dgm:pt modelId="{139D8309-6B07-4502-86E7-1C2F65B8299B}" type="sibTrans" cxnId="{9E4DEA4E-837D-4E10-8F3B-CA83A7CB8C9D}">
      <dgm:prSet/>
      <dgm:spPr/>
      <dgm:t>
        <a:bodyPr/>
        <a:lstStyle/>
        <a:p>
          <a:endParaRPr lang="en-US" sz="2000">
            <a:latin typeface="Arial Narrow" panose="020B0606020202030204" pitchFamily="34" charset="0"/>
          </a:endParaRPr>
        </a:p>
      </dgm:t>
    </dgm:pt>
    <dgm:pt modelId="{FFBE55DD-4DAE-4A0C-83E3-F1EA0A0E70EC}">
      <dgm:prSet custT="1"/>
      <dgm:spPr/>
      <dgm:t>
        <a:bodyPr/>
        <a:lstStyle/>
        <a:p>
          <a:r>
            <a:rPr lang="en-US" sz="1800" b="1" dirty="0">
              <a:latin typeface="Arial Narrow" panose="020B0606020202030204" pitchFamily="34" charset="0"/>
            </a:rPr>
            <a:t>Strategy</a:t>
          </a:r>
          <a:r>
            <a:rPr lang="en-US" sz="1800" dirty="0">
              <a:latin typeface="Arial Narrow" panose="020B0606020202030204" pitchFamily="34" charset="0"/>
            </a:rPr>
            <a:t>: Write abstracts that are clear, informative, and contain primary keywords related to the study. The first 150 characters are especially critical as they are often displayed in search engine results.</a:t>
          </a:r>
        </a:p>
      </dgm:t>
    </dgm:pt>
    <dgm:pt modelId="{AF3772A8-7282-4476-87C4-A9591E2F13F7}" type="parTrans" cxnId="{E85ED1C7-68B3-4383-8E8C-71A9A5E7B502}">
      <dgm:prSet/>
      <dgm:spPr/>
      <dgm:t>
        <a:bodyPr/>
        <a:lstStyle/>
        <a:p>
          <a:endParaRPr lang="en-US" sz="2000">
            <a:latin typeface="Arial Narrow" panose="020B0606020202030204" pitchFamily="34" charset="0"/>
          </a:endParaRPr>
        </a:p>
      </dgm:t>
    </dgm:pt>
    <dgm:pt modelId="{1B39404D-5F7C-409D-AFFC-EE61DDB9B4CE}" type="sibTrans" cxnId="{E85ED1C7-68B3-4383-8E8C-71A9A5E7B502}">
      <dgm:prSet/>
      <dgm:spPr/>
      <dgm:t>
        <a:bodyPr/>
        <a:lstStyle/>
        <a:p>
          <a:endParaRPr lang="en-US" sz="2000">
            <a:latin typeface="Arial Narrow" panose="020B0606020202030204" pitchFamily="34" charset="0"/>
          </a:endParaRPr>
        </a:p>
      </dgm:t>
    </dgm:pt>
    <dgm:pt modelId="{3AB2709E-B578-4948-B7AF-21F44529E6A6}">
      <dgm:prSet custT="1"/>
      <dgm:spPr/>
      <dgm:t>
        <a:bodyPr/>
        <a:lstStyle/>
        <a:p>
          <a:r>
            <a:rPr lang="en-US" sz="1800" b="1" dirty="0">
              <a:latin typeface="Arial Narrow" panose="020B0606020202030204" pitchFamily="34" charset="0"/>
            </a:rPr>
            <a:t>E.g.</a:t>
          </a:r>
          <a:r>
            <a:rPr lang="en-US" sz="1800" dirty="0">
              <a:latin typeface="Arial Narrow" panose="020B0606020202030204" pitchFamily="34" charset="0"/>
            </a:rPr>
            <a:t>: "This study investigates the efficacy of Drug X in reducing hypertension among adults. A double-blind, randomized controlled trial was conducted over 12 weeks, showing significant reductions in blood pressure levels."</a:t>
          </a:r>
        </a:p>
      </dgm:t>
    </dgm:pt>
    <dgm:pt modelId="{2B980D63-E85A-40E1-AE86-DF6BA79D5E62}" type="parTrans" cxnId="{4674A73A-A753-489C-9C60-72D2A0B6077A}">
      <dgm:prSet/>
      <dgm:spPr/>
      <dgm:t>
        <a:bodyPr/>
        <a:lstStyle/>
        <a:p>
          <a:endParaRPr lang="en-US" sz="2000">
            <a:latin typeface="Arial Narrow" panose="020B0606020202030204" pitchFamily="34" charset="0"/>
          </a:endParaRPr>
        </a:p>
      </dgm:t>
    </dgm:pt>
    <dgm:pt modelId="{1A3E6E00-5E5E-44BB-AEE7-496E58FE5158}" type="sibTrans" cxnId="{4674A73A-A753-489C-9C60-72D2A0B6077A}">
      <dgm:prSet/>
      <dgm:spPr/>
      <dgm:t>
        <a:bodyPr/>
        <a:lstStyle/>
        <a:p>
          <a:endParaRPr lang="en-US" sz="2000">
            <a:latin typeface="Arial Narrow" panose="020B0606020202030204" pitchFamily="34" charset="0"/>
          </a:endParaRPr>
        </a:p>
      </dgm:t>
    </dgm:pt>
    <dgm:pt modelId="{A0445774-5B75-49F8-B26C-FC8B072DDA17}">
      <dgm:prSet custT="1"/>
      <dgm:spPr/>
      <dgm:t>
        <a:bodyPr/>
        <a:lstStyle/>
        <a:p>
          <a:r>
            <a:rPr lang="en-US" sz="1800" b="1" dirty="0">
              <a:latin typeface="Arial Narrow" panose="020B0606020202030204" pitchFamily="34" charset="0"/>
            </a:rPr>
            <a:t>Keywords</a:t>
          </a:r>
          <a:endParaRPr lang="en-US" sz="1800" dirty="0">
            <a:latin typeface="Arial Narrow" panose="020B0606020202030204" pitchFamily="34" charset="0"/>
          </a:endParaRPr>
        </a:p>
      </dgm:t>
    </dgm:pt>
    <dgm:pt modelId="{E24FD2A3-17EE-4FD6-BF4A-C5E85C760727}" type="parTrans" cxnId="{DFACD227-F5A3-459B-AF1E-9B1EC32E6C43}">
      <dgm:prSet/>
      <dgm:spPr/>
      <dgm:t>
        <a:bodyPr/>
        <a:lstStyle/>
        <a:p>
          <a:endParaRPr lang="en-US" sz="2000">
            <a:latin typeface="Arial Narrow" panose="020B0606020202030204" pitchFamily="34" charset="0"/>
          </a:endParaRPr>
        </a:p>
      </dgm:t>
    </dgm:pt>
    <dgm:pt modelId="{556618AA-9495-498F-95C7-85B8B024FF1E}" type="sibTrans" cxnId="{DFACD227-F5A3-459B-AF1E-9B1EC32E6C43}">
      <dgm:prSet/>
      <dgm:spPr/>
      <dgm:t>
        <a:bodyPr/>
        <a:lstStyle/>
        <a:p>
          <a:endParaRPr lang="en-US" sz="2000">
            <a:latin typeface="Arial Narrow" panose="020B0606020202030204" pitchFamily="34" charset="0"/>
          </a:endParaRPr>
        </a:p>
      </dgm:t>
    </dgm:pt>
    <dgm:pt modelId="{6DBA5728-92C9-4ACC-9D74-E0929C1D5CAA}">
      <dgm:prSet custT="1"/>
      <dgm:spPr/>
      <dgm:t>
        <a:bodyPr/>
        <a:lstStyle/>
        <a:p>
          <a:r>
            <a:rPr lang="en-US" sz="1800" b="1">
              <a:latin typeface="Arial Narrow" panose="020B0606020202030204" pitchFamily="34" charset="0"/>
            </a:rPr>
            <a:t>Strategy</a:t>
          </a:r>
          <a:r>
            <a:rPr lang="en-US" sz="1800">
              <a:latin typeface="Arial Narrow" panose="020B0606020202030204" pitchFamily="34" charset="0"/>
            </a:rPr>
            <a:t>: Select relevant keywords that researchers are likely to search for, and incorporate them naturally within the title, abstract, and throughout the article.</a:t>
          </a:r>
          <a:endParaRPr lang="en-US" sz="1800" dirty="0">
            <a:latin typeface="Arial Narrow" panose="020B0606020202030204" pitchFamily="34" charset="0"/>
          </a:endParaRPr>
        </a:p>
      </dgm:t>
    </dgm:pt>
    <dgm:pt modelId="{197CFCF7-01D1-4E67-A1F4-FFEF8FAE249B}" type="parTrans" cxnId="{0F6FFB9D-222E-4D1F-BB97-F1A188082D93}">
      <dgm:prSet/>
      <dgm:spPr/>
      <dgm:t>
        <a:bodyPr/>
        <a:lstStyle/>
        <a:p>
          <a:endParaRPr lang="en-US" sz="2000">
            <a:latin typeface="Arial Narrow" panose="020B0606020202030204" pitchFamily="34" charset="0"/>
          </a:endParaRPr>
        </a:p>
      </dgm:t>
    </dgm:pt>
    <dgm:pt modelId="{1BF04DA4-6FF0-4377-98F6-083DCDDA7656}" type="sibTrans" cxnId="{0F6FFB9D-222E-4D1F-BB97-F1A188082D93}">
      <dgm:prSet/>
      <dgm:spPr/>
      <dgm:t>
        <a:bodyPr/>
        <a:lstStyle/>
        <a:p>
          <a:endParaRPr lang="en-US" sz="2000">
            <a:latin typeface="Arial Narrow" panose="020B0606020202030204" pitchFamily="34" charset="0"/>
          </a:endParaRPr>
        </a:p>
      </dgm:t>
    </dgm:pt>
    <dgm:pt modelId="{80019136-E058-4730-99CF-EACD80D44860}">
      <dgm:prSet custT="1"/>
      <dgm:spPr/>
      <dgm:t>
        <a:bodyPr/>
        <a:lstStyle/>
        <a:p>
          <a:r>
            <a:rPr lang="en-US" sz="1800" b="1" dirty="0" err="1">
              <a:latin typeface="Arial Narrow" panose="020B0606020202030204" pitchFamily="34" charset="0"/>
            </a:rPr>
            <a:t>E.g</a:t>
          </a:r>
          <a:r>
            <a:rPr lang="en-US" sz="1800" dirty="0">
              <a:latin typeface="Arial Narrow" panose="020B0606020202030204" pitchFamily="34" charset="0"/>
            </a:rPr>
            <a:t>: For a study on hypertension, keywords might include "hypertension," "blood pressure," "Drug X," "cardiovascular health," and "clinical trial."</a:t>
          </a:r>
        </a:p>
      </dgm:t>
    </dgm:pt>
    <dgm:pt modelId="{46A1B708-1EEF-462C-8003-5E8AF74717F8}" type="parTrans" cxnId="{847DE1E8-E4D9-471E-974E-91BFFCBC8A7C}">
      <dgm:prSet/>
      <dgm:spPr/>
      <dgm:t>
        <a:bodyPr/>
        <a:lstStyle/>
        <a:p>
          <a:endParaRPr lang="en-US" sz="2000">
            <a:latin typeface="Arial Narrow" panose="020B0606020202030204" pitchFamily="34" charset="0"/>
          </a:endParaRPr>
        </a:p>
      </dgm:t>
    </dgm:pt>
    <dgm:pt modelId="{8BB79839-13E3-49FF-B0A6-3CE1C9C4A162}" type="sibTrans" cxnId="{847DE1E8-E4D9-471E-974E-91BFFCBC8A7C}">
      <dgm:prSet/>
      <dgm:spPr/>
      <dgm:t>
        <a:bodyPr/>
        <a:lstStyle/>
        <a:p>
          <a:endParaRPr lang="en-US" sz="2000">
            <a:latin typeface="Arial Narrow" panose="020B0606020202030204" pitchFamily="34" charset="0"/>
          </a:endParaRPr>
        </a:p>
      </dgm:t>
    </dgm:pt>
    <dgm:pt modelId="{2079140B-60D7-464D-848F-F3AF9779B04F}" type="pres">
      <dgm:prSet presAssocID="{C488D708-4BE0-47D6-8D78-C2F2ECA43B63}" presName="Name0" presStyleCnt="0">
        <dgm:presLayoutVars>
          <dgm:dir/>
          <dgm:animLvl val="lvl"/>
          <dgm:resizeHandles val="exact"/>
        </dgm:presLayoutVars>
      </dgm:prSet>
      <dgm:spPr/>
    </dgm:pt>
    <dgm:pt modelId="{612B2243-1413-43D6-B0F2-C6744678CBF2}" type="pres">
      <dgm:prSet presAssocID="{1DCF03B7-A85A-4823-8B21-5F1CFCA6E453}" presName="composite" presStyleCnt="0"/>
      <dgm:spPr/>
    </dgm:pt>
    <dgm:pt modelId="{F98581C2-2AA4-49AF-9A91-6592D91D2F75}" type="pres">
      <dgm:prSet presAssocID="{1DCF03B7-A85A-4823-8B21-5F1CFCA6E453}" presName="parTx" presStyleLbl="alignNode1" presStyleIdx="0" presStyleCnt="3">
        <dgm:presLayoutVars>
          <dgm:chMax val="0"/>
          <dgm:chPref val="0"/>
          <dgm:bulletEnabled val="1"/>
        </dgm:presLayoutVars>
      </dgm:prSet>
      <dgm:spPr/>
    </dgm:pt>
    <dgm:pt modelId="{DCC91D79-3E21-4E42-8B3D-2266D8AF7823}" type="pres">
      <dgm:prSet presAssocID="{1DCF03B7-A85A-4823-8B21-5F1CFCA6E453}" presName="desTx" presStyleLbl="alignAccFollowNode1" presStyleIdx="0" presStyleCnt="3">
        <dgm:presLayoutVars>
          <dgm:bulletEnabled val="1"/>
        </dgm:presLayoutVars>
      </dgm:prSet>
      <dgm:spPr/>
    </dgm:pt>
    <dgm:pt modelId="{6026F30F-99E8-495E-B5B2-66E484D6077E}" type="pres">
      <dgm:prSet presAssocID="{93249973-353A-4700-AEB9-7BAC3EE5E349}" presName="space" presStyleCnt="0"/>
      <dgm:spPr/>
    </dgm:pt>
    <dgm:pt modelId="{23F5A7A9-BC54-4164-A499-24D5D2E9C2CB}" type="pres">
      <dgm:prSet presAssocID="{40AAE2B6-BE97-4E4D-8938-63686148BB95}" presName="composite" presStyleCnt="0"/>
      <dgm:spPr/>
    </dgm:pt>
    <dgm:pt modelId="{11D216AE-A04A-4D5B-9B62-DBA553CD0206}" type="pres">
      <dgm:prSet presAssocID="{40AAE2B6-BE97-4E4D-8938-63686148BB95}" presName="parTx" presStyleLbl="alignNode1" presStyleIdx="1" presStyleCnt="3">
        <dgm:presLayoutVars>
          <dgm:chMax val="0"/>
          <dgm:chPref val="0"/>
          <dgm:bulletEnabled val="1"/>
        </dgm:presLayoutVars>
      </dgm:prSet>
      <dgm:spPr/>
    </dgm:pt>
    <dgm:pt modelId="{70BCA928-6640-4A34-9004-ECB456DF71C8}" type="pres">
      <dgm:prSet presAssocID="{40AAE2B6-BE97-4E4D-8938-63686148BB95}" presName="desTx" presStyleLbl="alignAccFollowNode1" presStyleIdx="1" presStyleCnt="3">
        <dgm:presLayoutVars>
          <dgm:bulletEnabled val="1"/>
        </dgm:presLayoutVars>
      </dgm:prSet>
      <dgm:spPr/>
    </dgm:pt>
    <dgm:pt modelId="{B85FF76F-E156-44EB-9BFD-28D1E6388BDF}" type="pres">
      <dgm:prSet presAssocID="{139D8309-6B07-4502-86E7-1C2F65B8299B}" presName="space" presStyleCnt="0"/>
      <dgm:spPr/>
    </dgm:pt>
    <dgm:pt modelId="{E723A73D-A492-4E01-B7EB-0C92EA510867}" type="pres">
      <dgm:prSet presAssocID="{A0445774-5B75-49F8-B26C-FC8B072DDA17}" presName="composite" presStyleCnt="0"/>
      <dgm:spPr/>
    </dgm:pt>
    <dgm:pt modelId="{9774DB63-1747-4E4D-B6DD-E467C75F8607}" type="pres">
      <dgm:prSet presAssocID="{A0445774-5B75-49F8-B26C-FC8B072DDA17}" presName="parTx" presStyleLbl="alignNode1" presStyleIdx="2" presStyleCnt="3">
        <dgm:presLayoutVars>
          <dgm:chMax val="0"/>
          <dgm:chPref val="0"/>
          <dgm:bulletEnabled val="1"/>
        </dgm:presLayoutVars>
      </dgm:prSet>
      <dgm:spPr/>
    </dgm:pt>
    <dgm:pt modelId="{4CFE7476-3C2D-4FFE-9BF2-AB972C13975A}" type="pres">
      <dgm:prSet presAssocID="{A0445774-5B75-49F8-B26C-FC8B072DDA17}" presName="desTx" presStyleLbl="alignAccFollowNode1" presStyleIdx="2" presStyleCnt="3">
        <dgm:presLayoutVars>
          <dgm:bulletEnabled val="1"/>
        </dgm:presLayoutVars>
      </dgm:prSet>
      <dgm:spPr/>
    </dgm:pt>
  </dgm:ptLst>
  <dgm:cxnLst>
    <dgm:cxn modelId="{E34CCC0C-D993-4F27-80DC-3759628EE81E}" srcId="{C488D708-4BE0-47D6-8D78-C2F2ECA43B63}" destId="{1DCF03B7-A85A-4823-8B21-5F1CFCA6E453}" srcOrd="0" destOrd="0" parTransId="{45AFC992-AA3F-4516-883A-AFDFD0327CC3}" sibTransId="{93249973-353A-4700-AEB9-7BAC3EE5E349}"/>
    <dgm:cxn modelId="{5213571C-8089-4340-9792-07A1C384A118}" srcId="{1DCF03B7-A85A-4823-8B21-5F1CFCA6E453}" destId="{EFA45E59-B485-4ED0-B312-04081BF0692B}" srcOrd="0" destOrd="0" parTransId="{731FE83D-65C4-4388-B456-0F087EB83213}" sibTransId="{908DDF1E-06E6-4AF3-B2B7-8EF3F1175D5D}"/>
    <dgm:cxn modelId="{DFACD227-F5A3-459B-AF1E-9B1EC32E6C43}" srcId="{C488D708-4BE0-47D6-8D78-C2F2ECA43B63}" destId="{A0445774-5B75-49F8-B26C-FC8B072DDA17}" srcOrd="2" destOrd="0" parTransId="{E24FD2A3-17EE-4FD6-BF4A-C5E85C760727}" sibTransId="{556618AA-9495-498F-95C7-85B8B024FF1E}"/>
    <dgm:cxn modelId="{C960842C-C6B1-436B-ACDD-E050910E7A0C}" type="presOf" srcId="{C488D708-4BE0-47D6-8D78-C2F2ECA43B63}" destId="{2079140B-60D7-464D-848F-F3AF9779B04F}" srcOrd="0" destOrd="0" presId="urn:microsoft.com/office/officeart/2005/8/layout/hList1"/>
    <dgm:cxn modelId="{97BB0C34-90CA-46E0-B96B-177789E8B80F}" type="presOf" srcId="{3AB2709E-B578-4948-B7AF-21F44529E6A6}" destId="{70BCA928-6640-4A34-9004-ECB456DF71C8}" srcOrd="0" destOrd="1" presId="urn:microsoft.com/office/officeart/2005/8/layout/hList1"/>
    <dgm:cxn modelId="{4674A73A-A753-489C-9C60-72D2A0B6077A}" srcId="{40AAE2B6-BE97-4E4D-8938-63686148BB95}" destId="{3AB2709E-B578-4948-B7AF-21F44529E6A6}" srcOrd="1" destOrd="0" parTransId="{2B980D63-E85A-40E1-AE86-DF6BA79D5E62}" sibTransId="{1A3E6E00-5E5E-44BB-AEE7-496E58FE5158}"/>
    <dgm:cxn modelId="{59DD785B-991A-4DF3-8BA8-927E4064C662}" type="presOf" srcId="{A0445774-5B75-49F8-B26C-FC8B072DDA17}" destId="{9774DB63-1747-4E4D-B6DD-E467C75F8607}" srcOrd="0" destOrd="0" presId="urn:microsoft.com/office/officeart/2005/8/layout/hList1"/>
    <dgm:cxn modelId="{11BCD75B-D44B-4509-9223-8300CC99B346}" type="presOf" srcId="{FFBE55DD-4DAE-4A0C-83E3-F1EA0A0E70EC}" destId="{70BCA928-6640-4A34-9004-ECB456DF71C8}" srcOrd="0" destOrd="0" presId="urn:microsoft.com/office/officeart/2005/8/layout/hList1"/>
    <dgm:cxn modelId="{2BF66262-E372-496E-876C-CB6345A328B2}" srcId="{1DCF03B7-A85A-4823-8B21-5F1CFCA6E453}" destId="{3F6515F2-C59E-43FE-A39F-1FBB56AEDD4D}" srcOrd="1" destOrd="0" parTransId="{833D080C-71C5-4159-81A1-E02B317B8689}" sibTransId="{DC2D4C70-4CCE-4427-A75F-27288A5DE2A3}"/>
    <dgm:cxn modelId="{9E4DEA4E-837D-4E10-8F3B-CA83A7CB8C9D}" srcId="{C488D708-4BE0-47D6-8D78-C2F2ECA43B63}" destId="{40AAE2B6-BE97-4E4D-8938-63686148BB95}" srcOrd="1" destOrd="0" parTransId="{EFEAEFAC-0CC3-406A-89A8-D54EA03EC93E}" sibTransId="{139D8309-6B07-4502-86E7-1C2F65B8299B}"/>
    <dgm:cxn modelId="{02D23E58-F4CA-43E1-A0DD-E9F9E3BB5728}" type="presOf" srcId="{3F6515F2-C59E-43FE-A39F-1FBB56AEDD4D}" destId="{DCC91D79-3E21-4E42-8B3D-2266D8AF7823}" srcOrd="0" destOrd="1" presId="urn:microsoft.com/office/officeart/2005/8/layout/hList1"/>
    <dgm:cxn modelId="{0F6FFB9D-222E-4D1F-BB97-F1A188082D93}" srcId="{A0445774-5B75-49F8-B26C-FC8B072DDA17}" destId="{6DBA5728-92C9-4ACC-9D74-E0929C1D5CAA}" srcOrd="0" destOrd="0" parTransId="{197CFCF7-01D1-4E67-A1F4-FFEF8FAE249B}" sibTransId="{1BF04DA4-6FF0-4377-98F6-083DCDDA7656}"/>
    <dgm:cxn modelId="{7E3F54B9-C052-4388-ACCD-110E2EF29415}" type="presOf" srcId="{40AAE2B6-BE97-4E4D-8938-63686148BB95}" destId="{11D216AE-A04A-4D5B-9B62-DBA553CD0206}" srcOrd="0" destOrd="0" presId="urn:microsoft.com/office/officeart/2005/8/layout/hList1"/>
    <dgm:cxn modelId="{8EF0E0C1-A636-4029-A061-AC10DB934C7F}" type="presOf" srcId="{6DBA5728-92C9-4ACC-9D74-E0929C1D5CAA}" destId="{4CFE7476-3C2D-4FFE-9BF2-AB972C13975A}" srcOrd="0" destOrd="0" presId="urn:microsoft.com/office/officeart/2005/8/layout/hList1"/>
    <dgm:cxn modelId="{E85ED1C7-68B3-4383-8E8C-71A9A5E7B502}" srcId="{40AAE2B6-BE97-4E4D-8938-63686148BB95}" destId="{FFBE55DD-4DAE-4A0C-83E3-F1EA0A0E70EC}" srcOrd="0" destOrd="0" parTransId="{AF3772A8-7282-4476-87C4-A9591E2F13F7}" sibTransId="{1B39404D-5F7C-409D-AFFC-EE61DDB9B4CE}"/>
    <dgm:cxn modelId="{AEF6E7C8-7854-4016-BC44-F44DC025B1D6}" type="presOf" srcId="{1DCF03B7-A85A-4823-8B21-5F1CFCA6E453}" destId="{F98581C2-2AA4-49AF-9A91-6592D91D2F75}" srcOrd="0" destOrd="0" presId="urn:microsoft.com/office/officeart/2005/8/layout/hList1"/>
    <dgm:cxn modelId="{C9EA8DD6-66F4-4696-9191-231DDE441EDB}" type="presOf" srcId="{EFA45E59-B485-4ED0-B312-04081BF0692B}" destId="{DCC91D79-3E21-4E42-8B3D-2266D8AF7823}" srcOrd="0" destOrd="0" presId="urn:microsoft.com/office/officeart/2005/8/layout/hList1"/>
    <dgm:cxn modelId="{847DE1E8-E4D9-471E-974E-91BFFCBC8A7C}" srcId="{A0445774-5B75-49F8-B26C-FC8B072DDA17}" destId="{80019136-E058-4730-99CF-EACD80D44860}" srcOrd="1" destOrd="0" parTransId="{46A1B708-1EEF-462C-8003-5E8AF74717F8}" sibTransId="{8BB79839-13E3-49FF-B0A6-3CE1C9C4A162}"/>
    <dgm:cxn modelId="{C7425DF5-6E19-4AE9-ADF0-2F33E9DEA5BF}" type="presOf" srcId="{80019136-E058-4730-99CF-EACD80D44860}" destId="{4CFE7476-3C2D-4FFE-9BF2-AB972C13975A}" srcOrd="0" destOrd="1" presId="urn:microsoft.com/office/officeart/2005/8/layout/hList1"/>
    <dgm:cxn modelId="{799D2FF4-8D02-48FF-AAF6-E15A303A15DF}" type="presParOf" srcId="{2079140B-60D7-464D-848F-F3AF9779B04F}" destId="{612B2243-1413-43D6-B0F2-C6744678CBF2}" srcOrd="0" destOrd="0" presId="urn:microsoft.com/office/officeart/2005/8/layout/hList1"/>
    <dgm:cxn modelId="{B525395A-75AB-4594-B156-DF405FE254BF}" type="presParOf" srcId="{612B2243-1413-43D6-B0F2-C6744678CBF2}" destId="{F98581C2-2AA4-49AF-9A91-6592D91D2F75}" srcOrd="0" destOrd="0" presId="urn:microsoft.com/office/officeart/2005/8/layout/hList1"/>
    <dgm:cxn modelId="{E2FF5BAE-1AE2-4893-B917-6BE651AFAC8E}" type="presParOf" srcId="{612B2243-1413-43D6-B0F2-C6744678CBF2}" destId="{DCC91D79-3E21-4E42-8B3D-2266D8AF7823}" srcOrd="1" destOrd="0" presId="urn:microsoft.com/office/officeart/2005/8/layout/hList1"/>
    <dgm:cxn modelId="{21516ED0-464E-4D76-A205-CB76676AC2DC}" type="presParOf" srcId="{2079140B-60D7-464D-848F-F3AF9779B04F}" destId="{6026F30F-99E8-495E-B5B2-66E484D6077E}" srcOrd="1" destOrd="0" presId="urn:microsoft.com/office/officeart/2005/8/layout/hList1"/>
    <dgm:cxn modelId="{8F959B75-4D5F-4404-8A2D-DC13A208F9E3}" type="presParOf" srcId="{2079140B-60D7-464D-848F-F3AF9779B04F}" destId="{23F5A7A9-BC54-4164-A499-24D5D2E9C2CB}" srcOrd="2" destOrd="0" presId="urn:microsoft.com/office/officeart/2005/8/layout/hList1"/>
    <dgm:cxn modelId="{A76DF96A-6535-4DE3-9826-EE18FF20A22F}" type="presParOf" srcId="{23F5A7A9-BC54-4164-A499-24D5D2E9C2CB}" destId="{11D216AE-A04A-4D5B-9B62-DBA553CD0206}" srcOrd="0" destOrd="0" presId="urn:microsoft.com/office/officeart/2005/8/layout/hList1"/>
    <dgm:cxn modelId="{6AE18F58-3886-4A32-8A30-CB8D572A59DF}" type="presParOf" srcId="{23F5A7A9-BC54-4164-A499-24D5D2E9C2CB}" destId="{70BCA928-6640-4A34-9004-ECB456DF71C8}" srcOrd="1" destOrd="0" presId="urn:microsoft.com/office/officeart/2005/8/layout/hList1"/>
    <dgm:cxn modelId="{A3FFE4C2-52C4-4371-81BD-1B65812A98BB}" type="presParOf" srcId="{2079140B-60D7-464D-848F-F3AF9779B04F}" destId="{B85FF76F-E156-44EB-9BFD-28D1E6388BDF}" srcOrd="3" destOrd="0" presId="urn:microsoft.com/office/officeart/2005/8/layout/hList1"/>
    <dgm:cxn modelId="{ECEE2206-96BA-44F5-A1FE-BAE3DE5EDECD}" type="presParOf" srcId="{2079140B-60D7-464D-848F-F3AF9779B04F}" destId="{E723A73D-A492-4E01-B7EB-0C92EA510867}" srcOrd="4" destOrd="0" presId="urn:microsoft.com/office/officeart/2005/8/layout/hList1"/>
    <dgm:cxn modelId="{8B7014F8-BEEF-464F-A88F-6AAA2EAFDC22}" type="presParOf" srcId="{E723A73D-A492-4E01-B7EB-0C92EA510867}" destId="{9774DB63-1747-4E4D-B6DD-E467C75F8607}" srcOrd="0" destOrd="0" presId="urn:microsoft.com/office/officeart/2005/8/layout/hList1"/>
    <dgm:cxn modelId="{57F91AF9-FBBD-446A-9E7D-A0BAA9D970DD}" type="presParOf" srcId="{E723A73D-A492-4E01-B7EB-0C92EA510867}" destId="{4CFE7476-3C2D-4FFE-9BF2-AB972C13975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96E0E1-E0F0-47A8-BBC6-3BB8478A918E}"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25627848-AB9C-4FA8-AB88-8B2234019A90}">
      <dgm:prSet phldrT="[Text]" custT="1"/>
      <dgm:spPr/>
      <dgm:t>
        <a:bodyPr/>
        <a:lstStyle/>
        <a:p>
          <a:r>
            <a:rPr lang="en-US" sz="2000" b="1">
              <a:latin typeface="Arial Narrow" panose="020B0606020202030204" pitchFamily="34" charset="0"/>
            </a:rPr>
            <a:t>Keyword Research</a:t>
          </a:r>
          <a:endParaRPr lang="en-US" sz="2000"/>
        </a:p>
      </dgm:t>
    </dgm:pt>
    <dgm:pt modelId="{6E9A123B-339F-4507-A7E2-23DC9CC8E306}" type="parTrans" cxnId="{8CD57201-B862-495E-B6EA-BF2890BC9666}">
      <dgm:prSet/>
      <dgm:spPr/>
      <dgm:t>
        <a:bodyPr/>
        <a:lstStyle/>
        <a:p>
          <a:endParaRPr lang="en-US" sz="2400">
            <a:solidFill>
              <a:schemeClr val="tx1"/>
            </a:solidFill>
          </a:endParaRPr>
        </a:p>
      </dgm:t>
    </dgm:pt>
    <dgm:pt modelId="{5E3EC6AB-8ECE-48FB-86B4-4643A33A48FA}" type="sibTrans" cxnId="{8CD57201-B862-495E-B6EA-BF2890BC9666}">
      <dgm:prSet/>
      <dgm:spPr/>
      <dgm:t>
        <a:bodyPr/>
        <a:lstStyle/>
        <a:p>
          <a:endParaRPr lang="en-US" sz="2400">
            <a:solidFill>
              <a:schemeClr val="tx1"/>
            </a:solidFill>
          </a:endParaRPr>
        </a:p>
      </dgm:t>
    </dgm:pt>
    <dgm:pt modelId="{A06F0C73-2965-4E04-AEA0-EEFCD413FD8D}">
      <dgm:prSet custT="1"/>
      <dgm:spPr/>
      <dgm:t>
        <a:bodyPr/>
        <a:lstStyle/>
        <a:p>
          <a:r>
            <a:rPr lang="en-US" sz="2000">
              <a:latin typeface="Arial Narrow" panose="020B0606020202030204" pitchFamily="34" charset="0"/>
            </a:rPr>
            <a:t>Use tools like Google Keyword Planner, SEMrush, or specialized academic databases to identify commonly searched terms in your field.</a:t>
          </a:r>
          <a:endParaRPr lang="en-US" sz="2000" dirty="0">
            <a:latin typeface="Arial Narrow" panose="020B0606020202030204" pitchFamily="34" charset="0"/>
          </a:endParaRPr>
        </a:p>
      </dgm:t>
    </dgm:pt>
    <dgm:pt modelId="{11EA2A7B-66B1-4258-958D-94D2AED3D52F}" type="parTrans" cxnId="{81879E8A-7F6B-4C5B-BE18-AD8786A5D3AF}">
      <dgm:prSet/>
      <dgm:spPr/>
      <dgm:t>
        <a:bodyPr/>
        <a:lstStyle/>
        <a:p>
          <a:endParaRPr lang="en-US" sz="2400">
            <a:solidFill>
              <a:schemeClr val="tx1"/>
            </a:solidFill>
          </a:endParaRPr>
        </a:p>
      </dgm:t>
    </dgm:pt>
    <dgm:pt modelId="{9928EA27-1D6F-43BD-A8BD-73F4F5DE8B22}" type="sibTrans" cxnId="{81879E8A-7F6B-4C5B-BE18-AD8786A5D3AF}">
      <dgm:prSet/>
      <dgm:spPr/>
      <dgm:t>
        <a:bodyPr/>
        <a:lstStyle/>
        <a:p>
          <a:endParaRPr lang="en-US" sz="2400">
            <a:solidFill>
              <a:schemeClr val="tx1"/>
            </a:solidFill>
          </a:endParaRPr>
        </a:p>
      </dgm:t>
    </dgm:pt>
    <dgm:pt modelId="{1599E9C3-C604-4090-BD78-0499710743FC}">
      <dgm:prSet custT="1"/>
      <dgm:spPr/>
      <dgm:t>
        <a:bodyPr/>
        <a:lstStyle/>
        <a:p>
          <a:r>
            <a:rPr lang="en-US" sz="2000" b="1">
              <a:latin typeface="Arial Narrow" panose="020B0606020202030204" pitchFamily="34" charset="0"/>
            </a:rPr>
            <a:t>Long-Tail Keywords</a:t>
          </a:r>
          <a:endParaRPr lang="en-US" sz="2000" dirty="0">
            <a:latin typeface="Arial Narrow" panose="020B0606020202030204" pitchFamily="34" charset="0"/>
          </a:endParaRPr>
        </a:p>
      </dgm:t>
    </dgm:pt>
    <dgm:pt modelId="{D2635C69-CD63-4182-8DB4-92C04569BFE4}" type="parTrans" cxnId="{4A5FA126-5CBF-43A7-A266-E1A29986E8AE}">
      <dgm:prSet/>
      <dgm:spPr/>
      <dgm:t>
        <a:bodyPr/>
        <a:lstStyle/>
        <a:p>
          <a:endParaRPr lang="en-US" sz="2400">
            <a:solidFill>
              <a:schemeClr val="tx1"/>
            </a:solidFill>
          </a:endParaRPr>
        </a:p>
      </dgm:t>
    </dgm:pt>
    <dgm:pt modelId="{57990F76-67C8-4F13-AC0A-929EB01920BA}" type="sibTrans" cxnId="{4A5FA126-5CBF-43A7-A266-E1A29986E8AE}">
      <dgm:prSet/>
      <dgm:spPr/>
      <dgm:t>
        <a:bodyPr/>
        <a:lstStyle/>
        <a:p>
          <a:endParaRPr lang="en-US" sz="2400">
            <a:solidFill>
              <a:schemeClr val="tx1"/>
            </a:solidFill>
          </a:endParaRPr>
        </a:p>
      </dgm:t>
    </dgm:pt>
    <dgm:pt modelId="{9606AE1B-6E96-4C1C-BC71-BBD2F26A4B31}">
      <dgm:prSet custT="1"/>
      <dgm:spPr/>
      <dgm:t>
        <a:bodyPr/>
        <a:lstStyle/>
        <a:p>
          <a:r>
            <a:rPr lang="en-US" sz="2000">
              <a:latin typeface="Arial Narrow" panose="020B0606020202030204" pitchFamily="34" charset="0"/>
            </a:rPr>
            <a:t>Incorporate long-tail keywords, which are longer and more specific phrases. These may have lower search volumes but higher relevance and lower competition.</a:t>
          </a:r>
          <a:endParaRPr lang="en-US" sz="2000" dirty="0">
            <a:latin typeface="Arial Narrow" panose="020B0606020202030204" pitchFamily="34" charset="0"/>
          </a:endParaRPr>
        </a:p>
      </dgm:t>
    </dgm:pt>
    <dgm:pt modelId="{13A8FF7D-C527-414C-A148-72EC3E47909D}" type="parTrans" cxnId="{1B9C426A-EB1E-46B4-B0A7-630E1643F083}">
      <dgm:prSet/>
      <dgm:spPr/>
      <dgm:t>
        <a:bodyPr/>
        <a:lstStyle/>
        <a:p>
          <a:endParaRPr lang="en-US" sz="2400">
            <a:solidFill>
              <a:schemeClr val="tx1"/>
            </a:solidFill>
          </a:endParaRPr>
        </a:p>
      </dgm:t>
    </dgm:pt>
    <dgm:pt modelId="{FCE9E1AC-89A8-406C-B8A0-6008FA959093}" type="sibTrans" cxnId="{1B9C426A-EB1E-46B4-B0A7-630E1643F083}">
      <dgm:prSet/>
      <dgm:spPr/>
      <dgm:t>
        <a:bodyPr/>
        <a:lstStyle/>
        <a:p>
          <a:endParaRPr lang="en-US" sz="2400">
            <a:solidFill>
              <a:schemeClr val="tx1"/>
            </a:solidFill>
          </a:endParaRPr>
        </a:p>
      </dgm:t>
    </dgm:pt>
    <dgm:pt modelId="{7A06BF6E-B678-4F37-8109-B707BC1F8371}">
      <dgm:prSet custT="1"/>
      <dgm:spPr/>
      <dgm:t>
        <a:bodyPr/>
        <a:lstStyle/>
        <a:p>
          <a:r>
            <a:rPr lang="en-US" sz="2000" b="1">
              <a:latin typeface="Arial Narrow" panose="020B0606020202030204" pitchFamily="34" charset="0"/>
            </a:rPr>
            <a:t>Example</a:t>
          </a:r>
          <a:endParaRPr lang="en-US" sz="2000" dirty="0">
            <a:latin typeface="Arial Narrow" panose="020B0606020202030204" pitchFamily="34" charset="0"/>
          </a:endParaRPr>
        </a:p>
      </dgm:t>
    </dgm:pt>
    <dgm:pt modelId="{C081B4A6-4C03-43E2-82E6-97AF6098E3F5}" type="parTrans" cxnId="{3E6CE4B1-9095-4F1A-BC7D-1F4745256755}">
      <dgm:prSet/>
      <dgm:spPr/>
      <dgm:t>
        <a:bodyPr/>
        <a:lstStyle/>
        <a:p>
          <a:endParaRPr lang="en-US" sz="2400">
            <a:solidFill>
              <a:schemeClr val="tx1"/>
            </a:solidFill>
          </a:endParaRPr>
        </a:p>
      </dgm:t>
    </dgm:pt>
    <dgm:pt modelId="{9CADAAE9-BF86-4784-8734-A6B6CE074A37}" type="sibTrans" cxnId="{3E6CE4B1-9095-4F1A-BC7D-1F4745256755}">
      <dgm:prSet/>
      <dgm:spPr/>
      <dgm:t>
        <a:bodyPr/>
        <a:lstStyle/>
        <a:p>
          <a:endParaRPr lang="en-US" sz="2400">
            <a:solidFill>
              <a:schemeClr val="tx1"/>
            </a:solidFill>
          </a:endParaRPr>
        </a:p>
      </dgm:t>
    </dgm:pt>
    <dgm:pt modelId="{36CB0D54-95C7-454D-8BE6-EC7D9D242861}">
      <dgm:prSet custT="1"/>
      <dgm:spPr/>
      <dgm:t>
        <a:bodyPr/>
        <a:lstStyle/>
        <a:p>
          <a:r>
            <a:rPr lang="en-US" sz="2000">
              <a:latin typeface="Arial Narrow" panose="020B0606020202030204" pitchFamily="34" charset="0"/>
            </a:rPr>
            <a:t>For an article on a new cardiovascular drug, use long-tail keywords like "new cardiovascular drug 2024," "clinical trial results for Drug X," or "efficacy of Drug X in treating hypertension."</a:t>
          </a:r>
          <a:endParaRPr lang="en-US" sz="2000" dirty="0">
            <a:latin typeface="Arial Narrow" panose="020B0606020202030204" pitchFamily="34" charset="0"/>
          </a:endParaRPr>
        </a:p>
      </dgm:t>
    </dgm:pt>
    <dgm:pt modelId="{EC189DA0-14F4-499E-ACFA-8D45B0D5B0DA}" type="parTrans" cxnId="{F8D1AF7E-5E90-4898-B33E-45056E991FF6}">
      <dgm:prSet/>
      <dgm:spPr/>
      <dgm:t>
        <a:bodyPr/>
        <a:lstStyle/>
        <a:p>
          <a:endParaRPr lang="en-US" sz="2400">
            <a:solidFill>
              <a:schemeClr val="tx1"/>
            </a:solidFill>
          </a:endParaRPr>
        </a:p>
      </dgm:t>
    </dgm:pt>
    <dgm:pt modelId="{8E142976-426A-44B1-A3FB-B35DC93DB68C}" type="sibTrans" cxnId="{F8D1AF7E-5E90-4898-B33E-45056E991FF6}">
      <dgm:prSet/>
      <dgm:spPr/>
      <dgm:t>
        <a:bodyPr/>
        <a:lstStyle/>
        <a:p>
          <a:endParaRPr lang="en-US" sz="2400">
            <a:solidFill>
              <a:schemeClr val="tx1"/>
            </a:solidFill>
          </a:endParaRPr>
        </a:p>
      </dgm:t>
    </dgm:pt>
    <dgm:pt modelId="{26D86380-F012-4C90-B90B-CBDCDD5378BB}" type="pres">
      <dgm:prSet presAssocID="{2B96E0E1-E0F0-47A8-BBC6-3BB8478A918E}" presName="linear" presStyleCnt="0">
        <dgm:presLayoutVars>
          <dgm:dir/>
          <dgm:animLvl val="lvl"/>
          <dgm:resizeHandles val="exact"/>
        </dgm:presLayoutVars>
      </dgm:prSet>
      <dgm:spPr/>
    </dgm:pt>
    <dgm:pt modelId="{06BCAE0D-C2D5-4DCB-A0F3-DFE60250485C}" type="pres">
      <dgm:prSet presAssocID="{25627848-AB9C-4FA8-AB88-8B2234019A90}" presName="parentLin" presStyleCnt="0"/>
      <dgm:spPr/>
    </dgm:pt>
    <dgm:pt modelId="{C4D0DEFC-9C1E-4C70-BFFD-4F342EDB5025}" type="pres">
      <dgm:prSet presAssocID="{25627848-AB9C-4FA8-AB88-8B2234019A90}" presName="parentLeftMargin" presStyleLbl="node1" presStyleIdx="0" presStyleCnt="3"/>
      <dgm:spPr/>
    </dgm:pt>
    <dgm:pt modelId="{DC081EB2-7BF4-4E1C-9D7E-8BA1A9DA81F3}" type="pres">
      <dgm:prSet presAssocID="{25627848-AB9C-4FA8-AB88-8B2234019A90}" presName="parentText" presStyleLbl="node1" presStyleIdx="0" presStyleCnt="3">
        <dgm:presLayoutVars>
          <dgm:chMax val="0"/>
          <dgm:bulletEnabled val="1"/>
        </dgm:presLayoutVars>
      </dgm:prSet>
      <dgm:spPr/>
    </dgm:pt>
    <dgm:pt modelId="{4BF61EDF-BE22-4F10-A5C1-64F9C575ABC0}" type="pres">
      <dgm:prSet presAssocID="{25627848-AB9C-4FA8-AB88-8B2234019A90}" presName="negativeSpace" presStyleCnt="0"/>
      <dgm:spPr/>
    </dgm:pt>
    <dgm:pt modelId="{818908EC-EA06-4140-8294-E675B26DFE0E}" type="pres">
      <dgm:prSet presAssocID="{25627848-AB9C-4FA8-AB88-8B2234019A90}" presName="childText" presStyleLbl="conFgAcc1" presStyleIdx="0" presStyleCnt="3">
        <dgm:presLayoutVars>
          <dgm:bulletEnabled val="1"/>
        </dgm:presLayoutVars>
      </dgm:prSet>
      <dgm:spPr/>
    </dgm:pt>
    <dgm:pt modelId="{EFDF2A40-979F-4E9C-89CE-87FB9FE5A6BA}" type="pres">
      <dgm:prSet presAssocID="{5E3EC6AB-8ECE-48FB-86B4-4643A33A48FA}" presName="spaceBetweenRectangles" presStyleCnt="0"/>
      <dgm:spPr/>
    </dgm:pt>
    <dgm:pt modelId="{0D1AA965-6CB6-4E5D-AFBC-9BD3159EBCFE}" type="pres">
      <dgm:prSet presAssocID="{1599E9C3-C604-4090-BD78-0499710743FC}" presName="parentLin" presStyleCnt="0"/>
      <dgm:spPr/>
    </dgm:pt>
    <dgm:pt modelId="{F07DB209-640F-4840-A364-1C70CD285C16}" type="pres">
      <dgm:prSet presAssocID="{1599E9C3-C604-4090-BD78-0499710743FC}" presName="parentLeftMargin" presStyleLbl="node1" presStyleIdx="0" presStyleCnt="3"/>
      <dgm:spPr/>
    </dgm:pt>
    <dgm:pt modelId="{B5E012FC-185E-4CCC-A9E1-B1CFC9B9D35F}" type="pres">
      <dgm:prSet presAssocID="{1599E9C3-C604-4090-BD78-0499710743FC}" presName="parentText" presStyleLbl="node1" presStyleIdx="1" presStyleCnt="3">
        <dgm:presLayoutVars>
          <dgm:chMax val="0"/>
          <dgm:bulletEnabled val="1"/>
        </dgm:presLayoutVars>
      </dgm:prSet>
      <dgm:spPr/>
    </dgm:pt>
    <dgm:pt modelId="{BE5AD147-1453-4082-B2BA-045BC86A7AB5}" type="pres">
      <dgm:prSet presAssocID="{1599E9C3-C604-4090-BD78-0499710743FC}" presName="negativeSpace" presStyleCnt="0"/>
      <dgm:spPr/>
    </dgm:pt>
    <dgm:pt modelId="{DAA5001C-B32C-435B-BB52-9E5540CF0C93}" type="pres">
      <dgm:prSet presAssocID="{1599E9C3-C604-4090-BD78-0499710743FC}" presName="childText" presStyleLbl="conFgAcc1" presStyleIdx="1" presStyleCnt="3">
        <dgm:presLayoutVars>
          <dgm:bulletEnabled val="1"/>
        </dgm:presLayoutVars>
      </dgm:prSet>
      <dgm:spPr/>
    </dgm:pt>
    <dgm:pt modelId="{3CCDCF50-B20E-4255-B352-7FB7E50820D6}" type="pres">
      <dgm:prSet presAssocID="{57990F76-67C8-4F13-AC0A-929EB01920BA}" presName="spaceBetweenRectangles" presStyleCnt="0"/>
      <dgm:spPr/>
    </dgm:pt>
    <dgm:pt modelId="{B2B7AC30-EAE6-489D-B6E4-9ED3E25EE252}" type="pres">
      <dgm:prSet presAssocID="{7A06BF6E-B678-4F37-8109-B707BC1F8371}" presName="parentLin" presStyleCnt="0"/>
      <dgm:spPr/>
    </dgm:pt>
    <dgm:pt modelId="{6EFD8C6B-D813-4595-9BBC-B2147F6614CC}" type="pres">
      <dgm:prSet presAssocID="{7A06BF6E-B678-4F37-8109-B707BC1F8371}" presName="parentLeftMargin" presStyleLbl="node1" presStyleIdx="1" presStyleCnt="3"/>
      <dgm:spPr/>
    </dgm:pt>
    <dgm:pt modelId="{ABE0D593-73C5-45D2-A84F-E7802DCBB6E2}" type="pres">
      <dgm:prSet presAssocID="{7A06BF6E-B678-4F37-8109-B707BC1F8371}" presName="parentText" presStyleLbl="node1" presStyleIdx="2" presStyleCnt="3">
        <dgm:presLayoutVars>
          <dgm:chMax val="0"/>
          <dgm:bulletEnabled val="1"/>
        </dgm:presLayoutVars>
      </dgm:prSet>
      <dgm:spPr/>
    </dgm:pt>
    <dgm:pt modelId="{F7F9C24C-3553-4F82-88AE-BEABA0039460}" type="pres">
      <dgm:prSet presAssocID="{7A06BF6E-B678-4F37-8109-B707BC1F8371}" presName="negativeSpace" presStyleCnt="0"/>
      <dgm:spPr/>
    </dgm:pt>
    <dgm:pt modelId="{718EF9E3-6E01-4ACB-A934-AD11F134B3C0}" type="pres">
      <dgm:prSet presAssocID="{7A06BF6E-B678-4F37-8109-B707BC1F8371}" presName="childText" presStyleLbl="conFgAcc1" presStyleIdx="2" presStyleCnt="3">
        <dgm:presLayoutVars>
          <dgm:bulletEnabled val="1"/>
        </dgm:presLayoutVars>
      </dgm:prSet>
      <dgm:spPr/>
    </dgm:pt>
  </dgm:ptLst>
  <dgm:cxnLst>
    <dgm:cxn modelId="{8CD57201-B862-495E-B6EA-BF2890BC9666}" srcId="{2B96E0E1-E0F0-47A8-BBC6-3BB8478A918E}" destId="{25627848-AB9C-4FA8-AB88-8B2234019A90}" srcOrd="0" destOrd="0" parTransId="{6E9A123B-339F-4507-A7E2-23DC9CC8E306}" sibTransId="{5E3EC6AB-8ECE-48FB-86B4-4643A33A48FA}"/>
    <dgm:cxn modelId="{B649F112-35A3-4A41-B090-D2F3B27C8F18}" type="presOf" srcId="{1599E9C3-C604-4090-BD78-0499710743FC}" destId="{B5E012FC-185E-4CCC-A9E1-B1CFC9B9D35F}" srcOrd="1" destOrd="0" presId="urn:microsoft.com/office/officeart/2005/8/layout/list1"/>
    <dgm:cxn modelId="{BCAD291E-3143-4B26-B96E-0983898E6FD8}" type="presOf" srcId="{7A06BF6E-B678-4F37-8109-B707BC1F8371}" destId="{6EFD8C6B-D813-4595-9BBC-B2147F6614CC}" srcOrd="0" destOrd="0" presId="urn:microsoft.com/office/officeart/2005/8/layout/list1"/>
    <dgm:cxn modelId="{4A5FA126-5CBF-43A7-A266-E1A29986E8AE}" srcId="{2B96E0E1-E0F0-47A8-BBC6-3BB8478A918E}" destId="{1599E9C3-C604-4090-BD78-0499710743FC}" srcOrd="1" destOrd="0" parTransId="{D2635C69-CD63-4182-8DB4-92C04569BFE4}" sibTransId="{57990F76-67C8-4F13-AC0A-929EB01920BA}"/>
    <dgm:cxn modelId="{F20E6269-77B8-4B87-9A9E-D198C93F53A6}" type="presOf" srcId="{1599E9C3-C604-4090-BD78-0499710743FC}" destId="{F07DB209-640F-4840-A364-1C70CD285C16}" srcOrd="0" destOrd="0" presId="urn:microsoft.com/office/officeart/2005/8/layout/list1"/>
    <dgm:cxn modelId="{E54E5749-B339-49A3-A90E-8E27D62232BE}" type="presOf" srcId="{25627848-AB9C-4FA8-AB88-8B2234019A90}" destId="{C4D0DEFC-9C1E-4C70-BFFD-4F342EDB5025}" srcOrd="0" destOrd="0" presId="urn:microsoft.com/office/officeart/2005/8/layout/list1"/>
    <dgm:cxn modelId="{1B9C426A-EB1E-46B4-B0A7-630E1643F083}" srcId="{1599E9C3-C604-4090-BD78-0499710743FC}" destId="{9606AE1B-6E96-4C1C-BC71-BBD2F26A4B31}" srcOrd="0" destOrd="0" parTransId="{13A8FF7D-C527-414C-A148-72EC3E47909D}" sibTransId="{FCE9E1AC-89A8-406C-B8A0-6008FA959093}"/>
    <dgm:cxn modelId="{8A6EA87D-33FB-42AA-927D-6379974345D1}" type="presOf" srcId="{25627848-AB9C-4FA8-AB88-8B2234019A90}" destId="{DC081EB2-7BF4-4E1C-9D7E-8BA1A9DA81F3}" srcOrd="1" destOrd="0" presId="urn:microsoft.com/office/officeart/2005/8/layout/list1"/>
    <dgm:cxn modelId="{F8D1AF7E-5E90-4898-B33E-45056E991FF6}" srcId="{7A06BF6E-B678-4F37-8109-B707BC1F8371}" destId="{36CB0D54-95C7-454D-8BE6-EC7D9D242861}" srcOrd="0" destOrd="0" parTransId="{EC189DA0-14F4-499E-ACFA-8D45B0D5B0DA}" sibTransId="{8E142976-426A-44B1-A3FB-B35DC93DB68C}"/>
    <dgm:cxn modelId="{9759BC80-685B-48EE-8B13-264829E75EFB}" type="presOf" srcId="{36CB0D54-95C7-454D-8BE6-EC7D9D242861}" destId="{718EF9E3-6E01-4ACB-A934-AD11F134B3C0}" srcOrd="0" destOrd="0" presId="urn:microsoft.com/office/officeart/2005/8/layout/list1"/>
    <dgm:cxn modelId="{81879E8A-7F6B-4C5B-BE18-AD8786A5D3AF}" srcId="{25627848-AB9C-4FA8-AB88-8B2234019A90}" destId="{A06F0C73-2965-4E04-AEA0-EEFCD413FD8D}" srcOrd="0" destOrd="0" parTransId="{11EA2A7B-66B1-4258-958D-94D2AED3D52F}" sibTransId="{9928EA27-1D6F-43BD-A8BD-73F4F5DE8B22}"/>
    <dgm:cxn modelId="{99AAAAA8-A4C1-49D9-9781-0896244D8263}" type="presOf" srcId="{7A06BF6E-B678-4F37-8109-B707BC1F8371}" destId="{ABE0D593-73C5-45D2-A84F-E7802DCBB6E2}" srcOrd="1" destOrd="0" presId="urn:microsoft.com/office/officeart/2005/8/layout/list1"/>
    <dgm:cxn modelId="{3E6CE4B1-9095-4F1A-BC7D-1F4745256755}" srcId="{2B96E0E1-E0F0-47A8-BBC6-3BB8478A918E}" destId="{7A06BF6E-B678-4F37-8109-B707BC1F8371}" srcOrd="2" destOrd="0" parTransId="{C081B4A6-4C03-43E2-82E6-97AF6098E3F5}" sibTransId="{9CADAAE9-BF86-4784-8734-A6B6CE074A37}"/>
    <dgm:cxn modelId="{C73F39B2-8DE4-4019-AA16-9FD767B16FEB}" type="presOf" srcId="{2B96E0E1-E0F0-47A8-BBC6-3BB8478A918E}" destId="{26D86380-F012-4C90-B90B-CBDCDD5378BB}" srcOrd="0" destOrd="0" presId="urn:microsoft.com/office/officeart/2005/8/layout/list1"/>
    <dgm:cxn modelId="{A3E17ED7-0A29-49C7-B808-5E4F970524B6}" type="presOf" srcId="{A06F0C73-2965-4E04-AEA0-EEFCD413FD8D}" destId="{818908EC-EA06-4140-8294-E675B26DFE0E}" srcOrd="0" destOrd="0" presId="urn:microsoft.com/office/officeart/2005/8/layout/list1"/>
    <dgm:cxn modelId="{BD81FDF4-4939-424D-9F06-4F58B2E25A8D}" type="presOf" srcId="{9606AE1B-6E96-4C1C-BC71-BBD2F26A4B31}" destId="{DAA5001C-B32C-435B-BB52-9E5540CF0C93}" srcOrd="0" destOrd="0" presId="urn:microsoft.com/office/officeart/2005/8/layout/list1"/>
    <dgm:cxn modelId="{21B30ACB-D4FF-4D05-AD09-9A23238F6335}" type="presParOf" srcId="{26D86380-F012-4C90-B90B-CBDCDD5378BB}" destId="{06BCAE0D-C2D5-4DCB-A0F3-DFE60250485C}" srcOrd="0" destOrd="0" presId="urn:microsoft.com/office/officeart/2005/8/layout/list1"/>
    <dgm:cxn modelId="{8D9EE10B-C61C-4DFE-BDBB-C47891B51368}" type="presParOf" srcId="{06BCAE0D-C2D5-4DCB-A0F3-DFE60250485C}" destId="{C4D0DEFC-9C1E-4C70-BFFD-4F342EDB5025}" srcOrd="0" destOrd="0" presId="urn:microsoft.com/office/officeart/2005/8/layout/list1"/>
    <dgm:cxn modelId="{F1EC52D4-8F85-413E-9844-68F7C7E029A4}" type="presParOf" srcId="{06BCAE0D-C2D5-4DCB-A0F3-DFE60250485C}" destId="{DC081EB2-7BF4-4E1C-9D7E-8BA1A9DA81F3}" srcOrd="1" destOrd="0" presId="urn:microsoft.com/office/officeart/2005/8/layout/list1"/>
    <dgm:cxn modelId="{F57624D4-0ACC-48CB-8EA7-F3EE03EA16EA}" type="presParOf" srcId="{26D86380-F012-4C90-B90B-CBDCDD5378BB}" destId="{4BF61EDF-BE22-4F10-A5C1-64F9C575ABC0}" srcOrd="1" destOrd="0" presId="urn:microsoft.com/office/officeart/2005/8/layout/list1"/>
    <dgm:cxn modelId="{6AFABD8D-10C9-475E-BA81-6E8E6C3A83A4}" type="presParOf" srcId="{26D86380-F012-4C90-B90B-CBDCDD5378BB}" destId="{818908EC-EA06-4140-8294-E675B26DFE0E}" srcOrd="2" destOrd="0" presId="urn:microsoft.com/office/officeart/2005/8/layout/list1"/>
    <dgm:cxn modelId="{951BC936-D326-4473-B065-5DD1CF2004C0}" type="presParOf" srcId="{26D86380-F012-4C90-B90B-CBDCDD5378BB}" destId="{EFDF2A40-979F-4E9C-89CE-87FB9FE5A6BA}" srcOrd="3" destOrd="0" presId="urn:microsoft.com/office/officeart/2005/8/layout/list1"/>
    <dgm:cxn modelId="{BA9C9F06-E9D3-4BBD-82DB-BD356453902E}" type="presParOf" srcId="{26D86380-F012-4C90-B90B-CBDCDD5378BB}" destId="{0D1AA965-6CB6-4E5D-AFBC-9BD3159EBCFE}" srcOrd="4" destOrd="0" presId="urn:microsoft.com/office/officeart/2005/8/layout/list1"/>
    <dgm:cxn modelId="{D1DDDA2F-056E-4519-9DFC-5995A306ED37}" type="presParOf" srcId="{0D1AA965-6CB6-4E5D-AFBC-9BD3159EBCFE}" destId="{F07DB209-640F-4840-A364-1C70CD285C16}" srcOrd="0" destOrd="0" presId="urn:microsoft.com/office/officeart/2005/8/layout/list1"/>
    <dgm:cxn modelId="{AA4BD3A5-C26B-4CBC-AC87-D9C5D82E1308}" type="presParOf" srcId="{0D1AA965-6CB6-4E5D-AFBC-9BD3159EBCFE}" destId="{B5E012FC-185E-4CCC-A9E1-B1CFC9B9D35F}" srcOrd="1" destOrd="0" presId="urn:microsoft.com/office/officeart/2005/8/layout/list1"/>
    <dgm:cxn modelId="{21660DD7-E343-44F1-AEAC-6D8A3071F882}" type="presParOf" srcId="{26D86380-F012-4C90-B90B-CBDCDD5378BB}" destId="{BE5AD147-1453-4082-B2BA-045BC86A7AB5}" srcOrd="5" destOrd="0" presId="urn:microsoft.com/office/officeart/2005/8/layout/list1"/>
    <dgm:cxn modelId="{2CD79DA6-A849-4B2E-9E90-C1C7251618E3}" type="presParOf" srcId="{26D86380-F012-4C90-B90B-CBDCDD5378BB}" destId="{DAA5001C-B32C-435B-BB52-9E5540CF0C93}" srcOrd="6" destOrd="0" presId="urn:microsoft.com/office/officeart/2005/8/layout/list1"/>
    <dgm:cxn modelId="{FC6FA468-7B0D-48B3-A52E-239A4723949B}" type="presParOf" srcId="{26D86380-F012-4C90-B90B-CBDCDD5378BB}" destId="{3CCDCF50-B20E-4255-B352-7FB7E50820D6}" srcOrd="7" destOrd="0" presId="urn:microsoft.com/office/officeart/2005/8/layout/list1"/>
    <dgm:cxn modelId="{EB1EFC5B-E162-4F53-AC5B-91B065311181}" type="presParOf" srcId="{26D86380-F012-4C90-B90B-CBDCDD5378BB}" destId="{B2B7AC30-EAE6-489D-B6E4-9ED3E25EE252}" srcOrd="8" destOrd="0" presId="urn:microsoft.com/office/officeart/2005/8/layout/list1"/>
    <dgm:cxn modelId="{A1676F81-92FE-42F1-9A25-7EA2867BEAAF}" type="presParOf" srcId="{B2B7AC30-EAE6-489D-B6E4-9ED3E25EE252}" destId="{6EFD8C6B-D813-4595-9BBC-B2147F6614CC}" srcOrd="0" destOrd="0" presId="urn:microsoft.com/office/officeart/2005/8/layout/list1"/>
    <dgm:cxn modelId="{0C5C3B87-B0C0-470B-9544-D850913D81EC}" type="presParOf" srcId="{B2B7AC30-EAE6-489D-B6E4-9ED3E25EE252}" destId="{ABE0D593-73C5-45D2-A84F-E7802DCBB6E2}" srcOrd="1" destOrd="0" presId="urn:microsoft.com/office/officeart/2005/8/layout/list1"/>
    <dgm:cxn modelId="{5F15689F-59E8-408D-8385-02821A9C8F9E}" type="presParOf" srcId="{26D86380-F012-4C90-B90B-CBDCDD5378BB}" destId="{F7F9C24C-3553-4F82-88AE-BEABA0039460}" srcOrd="9" destOrd="0" presId="urn:microsoft.com/office/officeart/2005/8/layout/list1"/>
    <dgm:cxn modelId="{C7781756-F01F-4490-951E-53B8167785EF}" type="presParOf" srcId="{26D86380-F012-4C90-B90B-CBDCDD5378BB}" destId="{718EF9E3-6E01-4ACB-A934-AD11F134B3C0}"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8DA6983-84B1-4793-B96C-8D1C10ECCA8F}" type="doc">
      <dgm:prSet loTypeId="urn:microsoft.com/office/officeart/2005/8/layout/hList1" loCatId="list" qsTypeId="urn:microsoft.com/office/officeart/2005/8/quickstyle/3d1" qsCatId="3D" csTypeId="urn:microsoft.com/office/officeart/2005/8/colors/accent1_1" csCatId="accent1" phldr="1"/>
      <dgm:spPr/>
      <dgm:t>
        <a:bodyPr/>
        <a:lstStyle/>
        <a:p>
          <a:endParaRPr lang="en-US"/>
        </a:p>
      </dgm:t>
    </dgm:pt>
    <dgm:pt modelId="{8D7AD9D0-BA60-4485-9CD8-B8042D6344EC}">
      <dgm:prSet phldrT="[Text]" custT="1"/>
      <dgm:spPr/>
      <dgm:t>
        <a:bodyPr/>
        <a:lstStyle/>
        <a:p>
          <a:r>
            <a:rPr lang="en-US" sz="1800" b="1" dirty="0">
              <a:latin typeface="Arial Narrow" panose="020B0606020202030204" pitchFamily="34" charset="0"/>
            </a:rPr>
            <a:t>User-Friendly Design</a:t>
          </a:r>
          <a:endParaRPr lang="en-US" sz="1800" dirty="0">
            <a:latin typeface="Arial Narrow" panose="020B0606020202030204" pitchFamily="34" charset="0"/>
          </a:endParaRPr>
        </a:p>
      </dgm:t>
    </dgm:pt>
    <dgm:pt modelId="{8A12CB11-6602-4722-AA40-F4D7DDA39744}" type="parTrans" cxnId="{AFCC17CE-1F8A-4E38-99BC-AC8E08D09BF0}">
      <dgm:prSet/>
      <dgm:spPr/>
      <dgm:t>
        <a:bodyPr/>
        <a:lstStyle/>
        <a:p>
          <a:endParaRPr lang="en-US" sz="1800">
            <a:latin typeface="Arial Narrow" panose="020B0606020202030204" pitchFamily="34" charset="0"/>
          </a:endParaRPr>
        </a:p>
      </dgm:t>
    </dgm:pt>
    <dgm:pt modelId="{70122FA1-C930-4C17-8B24-0CF0568CA337}" type="sibTrans" cxnId="{AFCC17CE-1F8A-4E38-99BC-AC8E08D09BF0}">
      <dgm:prSet/>
      <dgm:spPr/>
      <dgm:t>
        <a:bodyPr/>
        <a:lstStyle/>
        <a:p>
          <a:endParaRPr lang="en-US" sz="1800">
            <a:latin typeface="Arial Narrow" panose="020B0606020202030204" pitchFamily="34" charset="0"/>
          </a:endParaRPr>
        </a:p>
      </dgm:t>
    </dgm:pt>
    <dgm:pt modelId="{D0C500F0-E173-4E69-B21C-C8A7D4EAABE2}">
      <dgm:prSet custT="1"/>
      <dgm:spPr/>
      <dgm:t>
        <a:bodyPr/>
        <a:lstStyle/>
        <a:p>
          <a:r>
            <a:rPr lang="en-US" sz="1800" b="1">
              <a:latin typeface="Arial Narrow" panose="020B0606020202030204" pitchFamily="34" charset="0"/>
            </a:rPr>
            <a:t>Navigation</a:t>
          </a:r>
          <a:r>
            <a:rPr lang="en-US" sz="1800">
              <a:latin typeface="Arial Narrow" panose="020B0606020202030204" pitchFamily="34" charset="0"/>
            </a:rPr>
            <a:t>: Ensure the website has a clear, intuitive structure with easy access to articles, archives, and search functions.</a:t>
          </a:r>
          <a:endParaRPr lang="en-US" sz="1800" dirty="0">
            <a:latin typeface="Arial Narrow" panose="020B0606020202030204" pitchFamily="34" charset="0"/>
          </a:endParaRPr>
        </a:p>
      </dgm:t>
    </dgm:pt>
    <dgm:pt modelId="{69687F0D-56B9-4E44-9D73-AADF73AD384B}" type="parTrans" cxnId="{66D7ABB5-DA68-40F6-BF8A-DB2C68BB5951}">
      <dgm:prSet/>
      <dgm:spPr/>
      <dgm:t>
        <a:bodyPr/>
        <a:lstStyle/>
        <a:p>
          <a:endParaRPr lang="en-US" sz="1800">
            <a:latin typeface="Arial Narrow" panose="020B0606020202030204" pitchFamily="34" charset="0"/>
          </a:endParaRPr>
        </a:p>
      </dgm:t>
    </dgm:pt>
    <dgm:pt modelId="{E2C735FC-2B69-4A80-954B-10059FF6A964}" type="sibTrans" cxnId="{66D7ABB5-DA68-40F6-BF8A-DB2C68BB5951}">
      <dgm:prSet/>
      <dgm:spPr/>
      <dgm:t>
        <a:bodyPr/>
        <a:lstStyle/>
        <a:p>
          <a:endParaRPr lang="en-US" sz="1800">
            <a:latin typeface="Arial Narrow" panose="020B0606020202030204" pitchFamily="34" charset="0"/>
          </a:endParaRPr>
        </a:p>
      </dgm:t>
    </dgm:pt>
    <dgm:pt modelId="{D2141F20-E37B-4ED5-8FA2-09182D2DE0B3}">
      <dgm:prSet custT="1"/>
      <dgm:spPr/>
      <dgm:t>
        <a:bodyPr/>
        <a:lstStyle/>
        <a:p>
          <a:r>
            <a:rPr lang="en-US" sz="1800" b="1">
              <a:latin typeface="Arial Narrow" panose="020B0606020202030204" pitchFamily="34" charset="0"/>
            </a:rPr>
            <a:t>Load Speed</a:t>
          </a:r>
          <a:r>
            <a:rPr lang="en-US" sz="1800">
              <a:latin typeface="Arial Narrow" panose="020B0606020202030204" pitchFamily="34" charset="0"/>
            </a:rPr>
            <a:t>: Optimize the website’s load speed by compressing images, leveraging browser caching, and minimizing HTTP requests.</a:t>
          </a:r>
          <a:endParaRPr lang="en-US" sz="1800" dirty="0">
            <a:latin typeface="Arial Narrow" panose="020B0606020202030204" pitchFamily="34" charset="0"/>
          </a:endParaRPr>
        </a:p>
      </dgm:t>
    </dgm:pt>
    <dgm:pt modelId="{6C597976-CA9F-4019-933E-780EDDF80805}" type="parTrans" cxnId="{69294086-FE64-48A9-B6C7-FFB64B7BA027}">
      <dgm:prSet/>
      <dgm:spPr/>
      <dgm:t>
        <a:bodyPr/>
        <a:lstStyle/>
        <a:p>
          <a:endParaRPr lang="en-US" sz="1800">
            <a:latin typeface="Arial Narrow" panose="020B0606020202030204" pitchFamily="34" charset="0"/>
          </a:endParaRPr>
        </a:p>
      </dgm:t>
    </dgm:pt>
    <dgm:pt modelId="{032BF048-456B-45DC-8B69-67BA58DA3729}" type="sibTrans" cxnId="{69294086-FE64-48A9-B6C7-FFB64B7BA027}">
      <dgm:prSet/>
      <dgm:spPr/>
      <dgm:t>
        <a:bodyPr/>
        <a:lstStyle/>
        <a:p>
          <a:endParaRPr lang="en-US" sz="1800">
            <a:latin typeface="Arial Narrow" panose="020B0606020202030204" pitchFamily="34" charset="0"/>
          </a:endParaRPr>
        </a:p>
      </dgm:t>
    </dgm:pt>
    <dgm:pt modelId="{939C12BA-7FB9-4398-80F6-EBB714C1F101}">
      <dgm:prSet custT="1"/>
      <dgm:spPr/>
      <dgm:t>
        <a:bodyPr/>
        <a:lstStyle/>
        <a:p>
          <a:r>
            <a:rPr lang="en-US" sz="1800" b="1" dirty="0">
              <a:latin typeface="Arial Narrow" panose="020B0606020202030204" pitchFamily="34" charset="0"/>
            </a:rPr>
            <a:t>E.g.</a:t>
          </a:r>
          <a:r>
            <a:rPr lang="en-US" sz="1800" dirty="0">
              <a:latin typeface="Arial Narrow" panose="020B0606020202030204" pitchFamily="34" charset="0"/>
            </a:rPr>
            <a:t>: Implementing a simple top navigation bar with links to the latest issues, archives, categories, and a search bar.</a:t>
          </a:r>
        </a:p>
      </dgm:t>
    </dgm:pt>
    <dgm:pt modelId="{1FC45D2A-9DB0-4ED8-96D2-40FB18A1CC7D}" type="parTrans" cxnId="{7422E5F7-E703-4B66-ABE7-17F5FD3BE5FE}">
      <dgm:prSet/>
      <dgm:spPr/>
      <dgm:t>
        <a:bodyPr/>
        <a:lstStyle/>
        <a:p>
          <a:endParaRPr lang="en-US" sz="1800">
            <a:latin typeface="Arial Narrow" panose="020B0606020202030204" pitchFamily="34" charset="0"/>
          </a:endParaRPr>
        </a:p>
      </dgm:t>
    </dgm:pt>
    <dgm:pt modelId="{1123FFFD-F61A-4EA7-AED9-21D18E0E13F2}" type="sibTrans" cxnId="{7422E5F7-E703-4B66-ABE7-17F5FD3BE5FE}">
      <dgm:prSet/>
      <dgm:spPr/>
      <dgm:t>
        <a:bodyPr/>
        <a:lstStyle/>
        <a:p>
          <a:endParaRPr lang="en-US" sz="1800">
            <a:latin typeface="Arial Narrow" panose="020B0606020202030204" pitchFamily="34" charset="0"/>
          </a:endParaRPr>
        </a:p>
      </dgm:t>
    </dgm:pt>
    <dgm:pt modelId="{AE752D32-6641-4883-B4C9-0A38640CC3AA}">
      <dgm:prSet custT="1"/>
      <dgm:spPr/>
      <dgm:t>
        <a:bodyPr/>
        <a:lstStyle/>
        <a:p>
          <a:r>
            <a:rPr lang="en-US" sz="1800" b="1" dirty="0">
              <a:latin typeface="Arial Narrow" panose="020B0606020202030204" pitchFamily="34" charset="0"/>
            </a:rPr>
            <a:t>Mobile Optimization</a:t>
          </a:r>
          <a:endParaRPr lang="en-US" sz="1800" dirty="0">
            <a:latin typeface="Arial Narrow" panose="020B0606020202030204" pitchFamily="34" charset="0"/>
          </a:endParaRPr>
        </a:p>
      </dgm:t>
    </dgm:pt>
    <dgm:pt modelId="{65D44EBD-83F1-46B8-89DE-DCF9B36C7A8F}" type="parTrans" cxnId="{28DB55F5-19CA-45E3-8AF8-B0EB84650C43}">
      <dgm:prSet/>
      <dgm:spPr/>
      <dgm:t>
        <a:bodyPr/>
        <a:lstStyle/>
        <a:p>
          <a:endParaRPr lang="en-US" sz="1800">
            <a:latin typeface="Arial Narrow" panose="020B0606020202030204" pitchFamily="34" charset="0"/>
          </a:endParaRPr>
        </a:p>
      </dgm:t>
    </dgm:pt>
    <dgm:pt modelId="{58D8907C-8C62-4837-9E8A-6945CC9BE915}" type="sibTrans" cxnId="{28DB55F5-19CA-45E3-8AF8-B0EB84650C43}">
      <dgm:prSet/>
      <dgm:spPr/>
      <dgm:t>
        <a:bodyPr/>
        <a:lstStyle/>
        <a:p>
          <a:endParaRPr lang="en-US" sz="1800">
            <a:latin typeface="Arial Narrow" panose="020B0606020202030204" pitchFamily="34" charset="0"/>
          </a:endParaRPr>
        </a:p>
      </dgm:t>
    </dgm:pt>
    <dgm:pt modelId="{76FAF49A-C714-4A97-9314-C9B9C6C55E3B}">
      <dgm:prSet custT="1"/>
      <dgm:spPr/>
      <dgm:t>
        <a:bodyPr/>
        <a:lstStyle/>
        <a:p>
          <a:r>
            <a:rPr lang="en-US" sz="1800" b="1" dirty="0">
              <a:latin typeface="Arial Narrow" panose="020B0606020202030204" pitchFamily="34" charset="0"/>
            </a:rPr>
            <a:t>Responsive Design</a:t>
          </a:r>
          <a:r>
            <a:rPr lang="en-US" sz="1800" dirty="0">
              <a:latin typeface="Arial Narrow" panose="020B0606020202030204" pitchFamily="34" charset="0"/>
            </a:rPr>
            <a:t>: Use a responsive web design that adjusts the layout based on the device being used, ensuring readability and usability on smartphones and tablets.</a:t>
          </a:r>
        </a:p>
      </dgm:t>
    </dgm:pt>
    <dgm:pt modelId="{5E3647E3-A336-4AE9-AFC0-F5AA1D7D0D64}" type="parTrans" cxnId="{0B511E70-165B-4476-82B7-5437AE0AD471}">
      <dgm:prSet/>
      <dgm:spPr/>
      <dgm:t>
        <a:bodyPr/>
        <a:lstStyle/>
        <a:p>
          <a:endParaRPr lang="en-US" sz="1800">
            <a:latin typeface="Arial Narrow" panose="020B0606020202030204" pitchFamily="34" charset="0"/>
          </a:endParaRPr>
        </a:p>
      </dgm:t>
    </dgm:pt>
    <dgm:pt modelId="{E3B0F619-0976-4F8A-9859-8164B9DE005C}" type="sibTrans" cxnId="{0B511E70-165B-4476-82B7-5437AE0AD471}">
      <dgm:prSet/>
      <dgm:spPr/>
      <dgm:t>
        <a:bodyPr/>
        <a:lstStyle/>
        <a:p>
          <a:endParaRPr lang="en-US" sz="1800">
            <a:latin typeface="Arial Narrow" panose="020B0606020202030204" pitchFamily="34" charset="0"/>
          </a:endParaRPr>
        </a:p>
      </dgm:t>
    </dgm:pt>
    <dgm:pt modelId="{8D77050F-A0B9-447B-89DC-AB7A87D1D17F}">
      <dgm:prSet custT="1"/>
      <dgm:spPr/>
      <dgm:t>
        <a:bodyPr/>
        <a:lstStyle/>
        <a:p>
          <a:r>
            <a:rPr lang="en-US" sz="1800" b="1" dirty="0">
              <a:latin typeface="Arial Narrow" panose="020B0606020202030204" pitchFamily="34" charset="0"/>
            </a:rPr>
            <a:t>E.g.</a:t>
          </a:r>
          <a:r>
            <a:rPr lang="en-US" sz="1800" dirty="0">
              <a:latin typeface="Arial Narrow" panose="020B0606020202030204" pitchFamily="34" charset="0"/>
            </a:rPr>
            <a:t>: A responsive design might include larger buttons and text, simplified navigation, and optimized images that scale correctly on mobile devices.</a:t>
          </a:r>
        </a:p>
      </dgm:t>
    </dgm:pt>
    <dgm:pt modelId="{DDFA61F2-23F1-4A59-8976-3FB843C30F34}" type="parTrans" cxnId="{6DC95A0F-D14F-46C2-A6DA-DDD8D803D8E0}">
      <dgm:prSet/>
      <dgm:spPr/>
      <dgm:t>
        <a:bodyPr/>
        <a:lstStyle/>
        <a:p>
          <a:endParaRPr lang="en-US" sz="1800">
            <a:latin typeface="Arial Narrow" panose="020B0606020202030204" pitchFamily="34" charset="0"/>
          </a:endParaRPr>
        </a:p>
      </dgm:t>
    </dgm:pt>
    <dgm:pt modelId="{05F418BF-A5F9-499A-BA00-8C5412D5833D}" type="sibTrans" cxnId="{6DC95A0F-D14F-46C2-A6DA-DDD8D803D8E0}">
      <dgm:prSet/>
      <dgm:spPr/>
      <dgm:t>
        <a:bodyPr/>
        <a:lstStyle/>
        <a:p>
          <a:endParaRPr lang="en-US" sz="1800">
            <a:latin typeface="Arial Narrow" panose="020B0606020202030204" pitchFamily="34" charset="0"/>
          </a:endParaRPr>
        </a:p>
      </dgm:t>
    </dgm:pt>
    <dgm:pt modelId="{478F0F05-3223-494E-9D9F-C8ADF069BCB0}">
      <dgm:prSet custT="1"/>
      <dgm:spPr/>
      <dgm:t>
        <a:bodyPr/>
        <a:lstStyle/>
        <a:p>
          <a:r>
            <a:rPr lang="en-US" sz="1800" b="1" dirty="0">
              <a:latin typeface="Arial Narrow" panose="020B0606020202030204" pitchFamily="34" charset="0"/>
            </a:rPr>
            <a:t>Accessibility</a:t>
          </a:r>
          <a:endParaRPr lang="en-US" sz="1800" dirty="0">
            <a:latin typeface="Arial Narrow" panose="020B0606020202030204" pitchFamily="34" charset="0"/>
          </a:endParaRPr>
        </a:p>
      </dgm:t>
    </dgm:pt>
    <dgm:pt modelId="{1A8414ED-DA6A-4764-A435-BED45539C4FE}" type="parTrans" cxnId="{E07AE04A-9D65-4D09-AFB7-CA6DCB2EF7C4}">
      <dgm:prSet/>
      <dgm:spPr/>
      <dgm:t>
        <a:bodyPr/>
        <a:lstStyle/>
        <a:p>
          <a:endParaRPr lang="en-US" sz="1800">
            <a:latin typeface="Arial Narrow" panose="020B0606020202030204" pitchFamily="34" charset="0"/>
          </a:endParaRPr>
        </a:p>
      </dgm:t>
    </dgm:pt>
    <dgm:pt modelId="{E8EBBC9D-673A-4DB3-922A-DC52CC4EFF27}" type="sibTrans" cxnId="{E07AE04A-9D65-4D09-AFB7-CA6DCB2EF7C4}">
      <dgm:prSet/>
      <dgm:spPr/>
      <dgm:t>
        <a:bodyPr/>
        <a:lstStyle/>
        <a:p>
          <a:endParaRPr lang="en-US" sz="1800">
            <a:latin typeface="Arial Narrow" panose="020B0606020202030204" pitchFamily="34" charset="0"/>
          </a:endParaRPr>
        </a:p>
      </dgm:t>
    </dgm:pt>
    <dgm:pt modelId="{C4A45246-3FB4-49EC-8A23-D158FD0C4BFE}">
      <dgm:prSet custT="1"/>
      <dgm:spPr/>
      <dgm:t>
        <a:bodyPr/>
        <a:lstStyle/>
        <a:p>
          <a:r>
            <a:rPr lang="en-US" sz="1800" b="1">
              <a:latin typeface="Arial Narrow" panose="020B0606020202030204" pitchFamily="34" charset="0"/>
            </a:rPr>
            <a:t>Ensure Accessibility</a:t>
          </a:r>
          <a:r>
            <a:rPr lang="en-US" sz="1800">
              <a:latin typeface="Arial Narrow" panose="020B0606020202030204" pitchFamily="34" charset="0"/>
            </a:rPr>
            <a:t>: Comply with Web Content Accessibility Guidelines (WCAG) to make content accessible to people with disabilities. Use alt text for images, proper heading structures, and contrast ratios that are easy to read.</a:t>
          </a:r>
          <a:endParaRPr lang="en-US" sz="1800" dirty="0">
            <a:latin typeface="Arial Narrow" panose="020B0606020202030204" pitchFamily="34" charset="0"/>
          </a:endParaRPr>
        </a:p>
      </dgm:t>
    </dgm:pt>
    <dgm:pt modelId="{FA3E707F-00CB-4E13-89EC-70E3FFFF21F3}" type="parTrans" cxnId="{616F3F7E-CE51-431E-AD7D-1E7A7245A3DB}">
      <dgm:prSet/>
      <dgm:spPr/>
      <dgm:t>
        <a:bodyPr/>
        <a:lstStyle/>
        <a:p>
          <a:endParaRPr lang="en-US" sz="1800">
            <a:latin typeface="Arial Narrow" panose="020B0606020202030204" pitchFamily="34" charset="0"/>
          </a:endParaRPr>
        </a:p>
      </dgm:t>
    </dgm:pt>
    <dgm:pt modelId="{FCE05FD8-8182-4E41-84AF-AFA5F44868DE}" type="sibTrans" cxnId="{616F3F7E-CE51-431E-AD7D-1E7A7245A3DB}">
      <dgm:prSet/>
      <dgm:spPr/>
      <dgm:t>
        <a:bodyPr/>
        <a:lstStyle/>
        <a:p>
          <a:endParaRPr lang="en-US" sz="1800">
            <a:latin typeface="Arial Narrow" panose="020B0606020202030204" pitchFamily="34" charset="0"/>
          </a:endParaRPr>
        </a:p>
      </dgm:t>
    </dgm:pt>
    <dgm:pt modelId="{6DF8CA9F-2881-4127-AD4A-D0B6F078F6B7}">
      <dgm:prSet custT="1"/>
      <dgm:spPr/>
      <dgm:t>
        <a:bodyPr/>
        <a:lstStyle/>
        <a:p>
          <a:r>
            <a:rPr lang="en-US" sz="1800" b="1" dirty="0">
              <a:latin typeface="Arial Narrow" panose="020B0606020202030204" pitchFamily="34" charset="0"/>
            </a:rPr>
            <a:t>E.g.</a:t>
          </a:r>
          <a:r>
            <a:rPr lang="en-US" sz="1800" dirty="0">
              <a:latin typeface="Arial Narrow" panose="020B0606020202030204" pitchFamily="34" charset="0"/>
            </a:rPr>
            <a:t>: An accessible website might include alt text like "Graph showing reduction in blood pressure over time for patients taking Drug X."</a:t>
          </a:r>
        </a:p>
      </dgm:t>
    </dgm:pt>
    <dgm:pt modelId="{31FA6F19-1576-4E98-9F63-16A3CD66D832}" type="parTrans" cxnId="{26D43FB3-FC2B-4026-BB8D-647E1A5F377B}">
      <dgm:prSet/>
      <dgm:spPr/>
      <dgm:t>
        <a:bodyPr/>
        <a:lstStyle/>
        <a:p>
          <a:endParaRPr lang="en-US" sz="1800">
            <a:latin typeface="Arial Narrow" panose="020B0606020202030204" pitchFamily="34" charset="0"/>
          </a:endParaRPr>
        </a:p>
      </dgm:t>
    </dgm:pt>
    <dgm:pt modelId="{C47F2DA0-7E1C-48A3-9A56-3BA0FACA416B}" type="sibTrans" cxnId="{26D43FB3-FC2B-4026-BB8D-647E1A5F377B}">
      <dgm:prSet/>
      <dgm:spPr/>
      <dgm:t>
        <a:bodyPr/>
        <a:lstStyle/>
        <a:p>
          <a:endParaRPr lang="en-US" sz="1800">
            <a:latin typeface="Arial Narrow" panose="020B0606020202030204" pitchFamily="34" charset="0"/>
          </a:endParaRPr>
        </a:p>
      </dgm:t>
    </dgm:pt>
    <dgm:pt modelId="{CAA2C23C-177A-4F1F-80F8-6310E2A2A9E1}" type="pres">
      <dgm:prSet presAssocID="{38DA6983-84B1-4793-B96C-8D1C10ECCA8F}" presName="Name0" presStyleCnt="0">
        <dgm:presLayoutVars>
          <dgm:dir/>
          <dgm:animLvl val="lvl"/>
          <dgm:resizeHandles val="exact"/>
        </dgm:presLayoutVars>
      </dgm:prSet>
      <dgm:spPr/>
    </dgm:pt>
    <dgm:pt modelId="{5037759F-A251-406E-8E88-C97614D76FF7}" type="pres">
      <dgm:prSet presAssocID="{8D7AD9D0-BA60-4485-9CD8-B8042D6344EC}" presName="composite" presStyleCnt="0"/>
      <dgm:spPr/>
    </dgm:pt>
    <dgm:pt modelId="{D6FA1691-9919-4969-B47A-8740A5267C9B}" type="pres">
      <dgm:prSet presAssocID="{8D7AD9D0-BA60-4485-9CD8-B8042D6344EC}" presName="parTx" presStyleLbl="alignNode1" presStyleIdx="0" presStyleCnt="3">
        <dgm:presLayoutVars>
          <dgm:chMax val="0"/>
          <dgm:chPref val="0"/>
          <dgm:bulletEnabled val="1"/>
        </dgm:presLayoutVars>
      </dgm:prSet>
      <dgm:spPr/>
    </dgm:pt>
    <dgm:pt modelId="{2605D490-C71B-4F33-A92E-A84E32ACF2DC}" type="pres">
      <dgm:prSet presAssocID="{8D7AD9D0-BA60-4485-9CD8-B8042D6344EC}" presName="desTx" presStyleLbl="alignAccFollowNode1" presStyleIdx="0" presStyleCnt="3">
        <dgm:presLayoutVars>
          <dgm:bulletEnabled val="1"/>
        </dgm:presLayoutVars>
      </dgm:prSet>
      <dgm:spPr/>
    </dgm:pt>
    <dgm:pt modelId="{D7921CF9-39DD-403F-BB2D-269E0A74FB11}" type="pres">
      <dgm:prSet presAssocID="{70122FA1-C930-4C17-8B24-0CF0568CA337}" presName="space" presStyleCnt="0"/>
      <dgm:spPr/>
    </dgm:pt>
    <dgm:pt modelId="{C957D78E-273A-4CCD-AB41-267BA9B083E0}" type="pres">
      <dgm:prSet presAssocID="{AE752D32-6641-4883-B4C9-0A38640CC3AA}" presName="composite" presStyleCnt="0"/>
      <dgm:spPr/>
    </dgm:pt>
    <dgm:pt modelId="{AB8B208D-4A3D-4937-ABD6-038CC0FD979E}" type="pres">
      <dgm:prSet presAssocID="{AE752D32-6641-4883-B4C9-0A38640CC3AA}" presName="parTx" presStyleLbl="alignNode1" presStyleIdx="1" presStyleCnt="3">
        <dgm:presLayoutVars>
          <dgm:chMax val="0"/>
          <dgm:chPref val="0"/>
          <dgm:bulletEnabled val="1"/>
        </dgm:presLayoutVars>
      </dgm:prSet>
      <dgm:spPr/>
    </dgm:pt>
    <dgm:pt modelId="{F56948B9-CCDA-4968-8CC7-A1A112346EDB}" type="pres">
      <dgm:prSet presAssocID="{AE752D32-6641-4883-B4C9-0A38640CC3AA}" presName="desTx" presStyleLbl="alignAccFollowNode1" presStyleIdx="1" presStyleCnt="3">
        <dgm:presLayoutVars>
          <dgm:bulletEnabled val="1"/>
        </dgm:presLayoutVars>
      </dgm:prSet>
      <dgm:spPr/>
    </dgm:pt>
    <dgm:pt modelId="{ED28125E-1C9E-4D6F-A825-92ED2FF11C70}" type="pres">
      <dgm:prSet presAssocID="{58D8907C-8C62-4837-9E8A-6945CC9BE915}" presName="space" presStyleCnt="0"/>
      <dgm:spPr/>
    </dgm:pt>
    <dgm:pt modelId="{841164AD-9F4E-4E7E-8080-3D17EA773936}" type="pres">
      <dgm:prSet presAssocID="{478F0F05-3223-494E-9D9F-C8ADF069BCB0}" presName="composite" presStyleCnt="0"/>
      <dgm:spPr/>
    </dgm:pt>
    <dgm:pt modelId="{B6B577DF-F0EE-4658-8643-AFDCB86C43D7}" type="pres">
      <dgm:prSet presAssocID="{478F0F05-3223-494E-9D9F-C8ADF069BCB0}" presName="parTx" presStyleLbl="alignNode1" presStyleIdx="2" presStyleCnt="3">
        <dgm:presLayoutVars>
          <dgm:chMax val="0"/>
          <dgm:chPref val="0"/>
          <dgm:bulletEnabled val="1"/>
        </dgm:presLayoutVars>
      </dgm:prSet>
      <dgm:spPr/>
    </dgm:pt>
    <dgm:pt modelId="{C3EFE968-F5A9-470F-A7C0-E785803EC96C}" type="pres">
      <dgm:prSet presAssocID="{478F0F05-3223-494E-9D9F-C8ADF069BCB0}" presName="desTx" presStyleLbl="alignAccFollowNode1" presStyleIdx="2" presStyleCnt="3">
        <dgm:presLayoutVars>
          <dgm:bulletEnabled val="1"/>
        </dgm:presLayoutVars>
      </dgm:prSet>
      <dgm:spPr/>
    </dgm:pt>
  </dgm:ptLst>
  <dgm:cxnLst>
    <dgm:cxn modelId="{6DC95A0F-D14F-46C2-A6DA-DDD8D803D8E0}" srcId="{AE752D32-6641-4883-B4C9-0A38640CC3AA}" destId="{8D77050F-A0B9-447B-89DC-AB7A87D1D17F}" srcOrd="1" destOrd="0" parTransId="{DDFA61F2-23F1-4A59-8976-3FB843C30F34}" sibTransId="{05F418BF-A5F9-499A-BA00-8C5412D5833D}"/>
    <dgm:cxn modelId="{D024D116-1DC3-4E4C-963A-87A6F68EDF9E}" type="presOf" srcId="{939C12BA-7FB9-4398-80F6-EBB714C1F101}" destId="{2605D490-C71B-4F33-A92E-A84E32ACF2DC}" srcOrd="0" destOrd="2" presId="urn:microsoft.com/office/officeart/2005/8/layout/hList1"/>
    <dgm:cxn modelId="{F9EA9867-D212-4B11-9C7D-390D8556F2ED}" type="presOf" srcId="{6DF8CA9F-2881-4127-AD4A-D0B6F078F6B7}" destId="{C3EFE968-F5A9-470F-A7C0-E785803EC96C}" srcOrd="0" destOrd="1" presId="urn:microsoft.com/office/officeart/2005/8/layout/hList1"/>
    <dgm:cxn modelId="{E07AE04A-9D65-4D09-AFB7-CA6DCB2EF7C4}" srcId="{38DA6983-84B1-4793-B96C-8D1C10ECCA8F}" destId="{478F0F05-3223-494E-9D9F-C8ADF069BCB0}" srcOrd="2" destOrd="0" parTransId="{1A8414ED-DA6A-4764-A435-BED45539C4FE}" sibTransId="{E8EBBC9D-673A-4DB3-922A-DC52CC4EFF27}"/>
    <dgm:cxn modelId="{51FC2E4F-EBF4-4427-81F4-11B6D4C66850}" type="presOf" srcId="{8D7AD9D0-BA60-4485-9CD8-B8042D6344EC}" destId="{D6FA1691-9919-4969-B47A-8740A5267C9B}" srcOrd="0" destOrd="0" presId="urn:microsoft.com/office/officeart/2005/8/layout/hList1"/>
    <dgm:cxn modelId="{0B511E70-165B-4476-82B7-5437AE0AD471}" srcId="{AE752D32-6641-4883-B4C9-0A38640CC3AA}" destId="{76FAF49A-C714-4A97-9314-C9B9C6C55E3B}" srcOrd="0" destOrd="0" parTransId="{5E3647E3-A336-4AE9-AFC0-F5AA1D7D0D64}" sibTransId="{E3B0F619-0976-4F8A-9859-8164B9DE005C}"/>
    <dgm:cxn modelId="{A886CC53-547D-47D8-BEBB-B42576E42540}" type="presOf" srcId="{D0C500F0-E173-4E69-B21C-C8A7D4EAABE2}" destId="{2605D490-C71B-4F33-A92E-A84E32ACF2DC}" srcOrd="0" destOrd="0" presId="urn:microsoft.com/office/officeart/2005/8/layout/hList1"/>
    <dgm:cxn modelId="{9C6CDE78-79EA-4F72-946E-2AC10E54C4A2}" type="presOf" srcId="{C4A45246-3FB4-49EC-8A23-D158FD0C4BFE}" destId="{C3EFE968-F5A9-470F-A7C0-E785803EC96C}" srcOrd="0" destOrd="0" presId="urn:microsoft.com/office/officeart/2005/8/layout/hList1"/>
    <dgm:cxn modelId="{A7ED7559-1FCF-4C7F-8C23-BB151052CF41}" type="presOf" srcId="{478F0F05-3223-494E-9D9F-C8ADF069BCB0}" destId="{B6B577DF-F0EE-4658-8643-AFDCB86C43D7}" srcOrd="0" destOrd="0" presId="urn:microsoft.com/office/officeart/2005/8/layout/hList1"/>
    <dgm:cxn modelId="{616F3F7E-CE51-431E-AD7D-1E7A7245A3DB}" srcId="{478F0F05-3223-494E-9D9F-C8ADF069BCB0}" destId="{C4A45246-3FB4-49EC-8A23-D158FD0C4BFE}" srcOrd="0" destOrd="0" parTransId="{FA3E707F-00CB-4E13-89EC-70E3FFFF21F3}" sibTransId="{FCE05FD8-8182-4E41-84AF-AFA5F44868DE}"/>
    <dgm:cxn modelId="{69294086-FE64-48A9-B6C7-FFB64B7BA027}" srcId="{8D7AD9D0-BA60-4485-9CD8-B8042D6344EC}" destId="{D2141F20-E37B-4ED5-8FA2-09182D2DE0B3}" srcOrd="1" destOrd="0" parTransId="{6C597976-CA9F-4019-933E-780EDDF80805}" sibTransId="{032BF048-456B-45DC-8B69-67BA58DA3729}"/>
    <dgm:cxn modelId="{2891518C-4715-4B6F-BBDE-A8413BC4F77F}" type="presOf" srcId="{D2141F20-E37B-4ED5-8FA2-09182D2DE0B3}" destId="{2605D490-C71B-4F33-A92E-A84E32ACF2DC}" srcOrd="0" destOrd="1" presId="urn:microsoft.com/office/officeart/2005/8/layout/hList1"/>
    <dgm:cxn modelId="{B7262B8F-EBA2-47AF-A14A-ABF5C167C298}" type="presOf" srcId="{38DA6983-84B1-4793-B96C-8D1C10ECCA8F}" destId="{CAA2C23C-177A-4F1F-80F8-6310E2A2A9E1}" srcOrd="0" destOrd="0" presId="urn:microsoft.com/office/officeart/2005/8/layout/hList1"/>
    <dgm:cxn modelId="{5FBD91A7-01E2-4B13-BD67-3462E971601E}" type="presOf" srcId="{AE752D32-6641-4883-B4C9-0A38640CC3AA}" destId="{AB8B208D-4A3D-4937-ABD6-038CC0FD979E}" srcOrd="0" destOrd="0" presId="urn:microsoft.com/office/officeart/2005/8/layout/hList1"/>
    <dgm:cxn modelId="{26D43FB3-FC2B-4026-BB8D-647E1A5F377B}" srcId="{478F0F05-3223-494E-9D9F-C8ADF069BCB0}" destId="{6DF8CA9F-2881-4127-AD4A-D0B6F078F6B7}" srcOrd="1" destOrd="0" parTransId="{31FA6F19-1576-4E98-9F63-16A3CD66D832}" sibTransId="{C47F2DA0-7E1C-48A3-9A56-3BA0FACA416B}"/>
    <dgm:cxn modelId="{66D7ABB5-DA68-40F6-BF8A-DB2C68BB5951}" srcId="{8D7AD9D0-BA60-4485-9CD8-B8042D6344EC}" destId="{D0C500F0-E173-4E69-B21C-C8A7D4EAABE2}" srcOrd="0" destOrd="0" parTransId="{69687F0D-56B9-4E44-9D73-AADF73AD384B}" sibTransId="{E2C735FC-2B69-4A80-954B-10059FF6A964}"/>
    <dgm:cxn modelId="{A4B247BB-5F57-462D-8C3B-B4C48AC11A95}" type="presOf" srcId="{8D77050F-A0B9-447B-89DC-AB7A87D1D17F}" destId="{F56948B9-CCDA-4968-8CC7-A1A112346EDB}" srcOrd="0" destOrd="1" presId="urn:microsoft.com/office/officeart/2005/8/layout/hList1"/>
    <dgm:cxn modelId="{AFCC17CE-1F8A-4E38-99BC-AC8E08D09BF0}" srcId="{38DA6983-84B1-4793-B96C-8D1C10ECCA8F}" destId="{8D7AD9D0-BA60-4485-9CD8-B8042D6344EC}" srcOrd="0" destOrd="0" parTransId="{8A12CB11-6602-4722-AA40-F4D7DDA39744}" sibTransId="{70122FA1-C930-4C17-8B24-0CF0568CA337}"/>
    <dgm:cxn modelId="{C998BBF1-250E-4632-9F91-358E3EB243D8}" type="presOf" srcId="{76FAF49A-C714-4A97-9314-C9B9C6C55E3B}" destId="{F56948B9-CCDA-4968-8CC7-A1A112346EDB}" srcOrd="0" destOrd="0" presId="urn:microsoft.com/office/officeart/2005/8/layout/hList1"/>
    <dgm:cxn modelId="{28DB55F5-19CA-45E3-8AF8-B0EB84650C43}" srcId="{38DA6983-84B1-4793-B96C-8D1C10ECCA8F}" destId="{AE752D32-6641-4883-B4C9-0A38640CC3AA}" srcOrd="1" destOrd="0" parTransId="{65D44EBD-83F1-46B8-89DE-DCF9B36C7A8F}" sibTransId="{58D8907C-8C62-4837-9E8A-6945CC9BE915}"/>
    <dgm:cxn modelId="{7422E5F7-E703-4B66-ABE7-17F5FD3BE5FE}" srcId="{8D7AD9D0-BA60-4485-9CD8-B8042D6344EC}" destId="{939C12BA-7FB9-4398-80F6-EBB714C1F101}" srcOrd="2" destOrd="0" parTransId="{1FC45D2A-9DB0-4ED8-96D2-40FB18A1CC7D}" sibTransId="{1123FFFD-F61A-4EA7-AED9-21D18E0E13F2}"/>
    <dgm:cxn modelId="{094A24A0-BE1D-40E7-9AE8-A902E616C24C}" type="presParOf" srcId="{CAA2C23C-177A-4F1F-80F8-6310E2A2A9E1}" destId="{5037759F-A251-406E-8E88-C97614D76FF7}" srcOrd="0" destOrd="0" presId="urn:microsoft.com/office/officeart/2005/8/layout/hList1"/>
    <dgm:cxn modelId="{3446E525-ABDC-4073-963B-1AD0A95392A0}" type="presParOf" srcId="{5037759F-A251-406E-8E88-C97614D76FF7}" destId="{D6FA1691-9919-4969-B47A-8740A5267C9B}" srcOrd="0" destOrd="0" presId="urn:microsoft.com/office/officeart/2005/8/layout/hList1"/>
    <dgm:cxn modelId="{294CEA39-F4E5-412F-8B22-F4C5E18024EA}" type="presParOf" srcId="{5037759F-A251-406E-8E88-C97614D76FF7}" destId="{2605D490-C71B-4F33-A92E-A84E32ACF2DC}" srcOrd="1" destOrd="0" presId="urn:microsoft.com/office/officeart/2005/8/layout/hList1"/>
    <dgm:cxn modelId="{48B296BF-1CFC-4FE5-8674-06577441BFB0}" type="presParOf" srcId="{CAA2C23C-177A-4F1F-80F8-6310E2A2A9E1}" destId="{D7921CF9-39DD-403F-BB2D-269E0A74FB11}" srcOrd="1" destOrd="0" presId="urn:microsoft.com/office/officeart/2005/8/layout/hList1"/>
    <dgm:cxn modelId="{AB834BB0-9B8B-427E-B62E-6891816D2492}" type="presParOf" srcId="{CAA2C23C-177A-4F1F-80F8-6310E2A2A9E1}" destId="{C957D78E-273A-4CCD-AB41-267BA9B083E0}" srcOrd="2" destOrd="0" presId="urn:microsoft.com/office/officeart/2005/8/layout/hList1"/>
    <dgm:cxn modelId="{4B9773C3-7E35-4E77-B59F-31BB48014468}" type="presParOf" srcId="{C957D78E-273A-4CCD-AB41-267BA9B083E0}" destId="{AB8B208D-4A3D-4937-ABD6-038CC0FD979E}" srcOrd="0" destOrd="0" presId="urn:microsoft.com/office/officeart/2005/8/layout/hList1"/>
    <dgm:cxn modelId="{9BE94700-9D64-4193-A7DB-EDB67B43C0BC}" type="presParOf" srcId="{C957D78E-273A-4CCD-AB41-267BA9B083E0}" destId="{F56948B9-CCDA-4968-8CC7-A1A112346EDB}" srcOrd="1" destOrd="0" presId="urn:microsoft.com/office/officeart/2005/8/layout/hList1"/>
    <dgm:cxn modelId="{ECEAD8F8-D929-4052-BDA1-ED205FDFDF83}" type="presParOf" srcId="{CAA2C23C-177A-4F1F-80F8-6310E2A2A9E1}" destId="{ED28125E-1C9E-4D6F-A825-92ED2FF11C70}" srcOrd="3" destOrd="0" presId="urn:microsoft.com/office/officeart/2005/8/layout/hList1"/>
    <dgm:cxn modelId="{565B3E2C-7B44-4DBC-AC6D-F4CD8898CA6E}" type="presParOf" srcId="{CAA2C23C-177A-4F1F-80F8-6310E2A2A9E1}" destId="{841164AD-9F4E-4E7E-8080-3D17EA773936}" srcOrd="4" destOrd="0" presId="urn:microsoft.com/office/officeart/2005/8/layout/hList1"/>
    <dgm:cxn modelId="{C24069FE-BAE0-4E9A-B6AC-3FAC90FBC5C7}" type="presParOf" srcId="{841164AD-9F4E-4E7E-8080-3D17EA773936}" destId="{B6B577DF-F0EE-4658-8643-AFDCB86C43D7}" srcOrd="0" destOrd="0" presId="urn:microsoft.com/office/officeart/2005/8/layout/hList1"/>
    <dgm:cxn modelId="{6A7ADA76-F4E8-4E9F-8040-2131072001D0}" type="presParOf" srcId="{841164AD-9F4E-4E7E-8080-3D17EA773936}" destId="{C3EFE968-F5A9-470F-A7C0-E785803EC96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1FB28B-F501-49AB-BE96-BE8730094170}">
      <dsp:nvSpPr>
        <dsp:cNvPr id="0" name=""/>
        <dsp:cNvSpPr/>
      </dsp:nvSpPr>
      <dsp:spPr>
        <a:xfrm>
          <a:off x="0" y="261038"/>
          <a:ext cx="9359901" cy="3528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17DB778-CAB5-4D27-B9B3-196B275FE5D3}">
      <dsp:nvSpPr>
        <dsp:cNvPr id="0" name=""/>
        <dsp:cNvSpPr/>
      </dsp:nvSpPr>
      <dsp:spPr>
        <a:xfrm>
          <a:off x="467995" y="54398"/>
          <a:ext cx="6551930" cy="4132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47" tIns="0" rIns="247647" bIns="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Search Engine Optimization (SEO)</a:t>
          </a:r>
          <a:endParaRPr lang="en-US" sz="2000" kern="1200" dirty="0"/>
        </a:p>
      </dsp:txBody>
      <dsp:txXfrm>
        <a:off x="488170" y="74573"/>
        <a:ext cx="6511580" cy="372930"/>
      </dsp:txXfrm>
    </dsp:sp>
    <dsp:sp modelId="{827ED6A9-9ACB-4442-AC8A-4BDF81A7C1A0}">
      <dsp:nvSpPr>
        <dsp:cNvPr id="0" name=""/>
        <dsp:cNvSpPr/>
      </dsp:nvSpPr>
      <dsp:spPr>
        <a:xfrm>
          <a:off x="0" y="896079"/>
          <a:ext cx="9359901" cy="3528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26D732A-ECFA-44B1-8B43-013B09255CAA}">
      <dsp:nvSpPr>
        <dsp:cNvPr id="0" name=""/>
        <dsp:cNvSpPr/>
      </dsp:nvSpPr>
      <dsp:spPr>
        <a:xfrm>
          <a:off x="467995" y="689439"/>
          <a:ext cx="6551930" cy="4132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47" tIns="0" rIns="24764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Social Media Marketing</a:t>
          </a:r>
          <a:endParaRPr lang="en-US" sz="2000" b="1" kern="1200" dirty="0">
            <a:latin typeface="Arial Narrow" panose="020B0606020202030204" pitchFamily="34" charset="0"/>
          </a:endParaRPr>
        </a:p>
      </dsp:txBody>
      <dsp:txXfrm>
        <a:off x="488170" y="709614"/>
        <a:ext cx="6511580" cy="372930"/>
      </dsp:txXfrm>
    </dsp:sp>
    <dsp:sp modelId="{469D6F71-D44B-413B-8CCF-04B30811C105}">
      <dsp:nvSpPr>
        <dsp:cNvPr id="0" name=""/>
        <dsp:cNvSpPr/>
      </dsp:nvSpPr>
      <dsp:spPr>
        <a:xfrm>
          <a:off x="0" y="1531119"/>
          <a:ext cx="9359901" cy="3528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B94995B-61CC-48E7-BAD8-D65B527FAED5}">
      <dsp:nvSpPr>
        <dsp:cNvPr id="0" name=""/>
        <dsp:cNvSpPr/>
      </dsp:nvSpPr>
      <dsp:spPr>
        <a:xfrm>
          <a:off x="467995" y="1324479"/>
          <a:ext cx="6551930" cy="4132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47" tIns="0" rIns="24764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Email Marketing</a:t>
          </a:r>
          <a:endParaRPr lang="en-US" sz="2000" b="1" kern="1200" dirty="0">
            <a:latin typeface="Arial Narrow" panose="020B0606020202030204" pitchFamily="34" charset="0"/>
          </a:endParaRPr>
        </a:p>
      </dsp:txBody>
      <dsp:txXfrm>
        <a:off x="488170" y="1344654"/>
        <a:ext cx="6511580" cy="372930"/>
      </dsp:txXfrm>
    </dsp:sp>
    <dsp:sp modelId="{BBCEF1C9-D0C3-4901-A524-012E92803D03}">
      <dsp:nvSpPr>
        <dsp:cNvPr id="0" name=""/>
        <dsp:cNvSpPr/>
      </dsp:nvSpPr>
      <dsp:spPr>
        <a:xfrm>
          <a:off x="0" y="2166159"/>
          <a:ext cx="9359901" cy="3528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AF6400C-DFDD-4C50-9923-91D73E0F5355}">
      <dsp:nvSpPr>
        <dsp:cNvPr id="0" name=""/>
        <dsp:cNvSpPr/>
      </dsp:nvSpPr>
      <dsp:spPr>
        <a:xfrm>
          <a:off x="467995" y="1959519"/>
          <a:ext cx="6551930" cy="4132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47" tIns="0" rIns="24764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Content Marketing</a:t>
          </a:r>
          <a:endParaRPr lang="en-US" sz="2000" b="1" kern="1200" dirty="0">
            <a:latin typeface="Arial Narrow" panose="020B0606020202030204" pitchFamily="34" charset="0"/>
          </a:endParaRPr>
        </a:p>
      </dsp:txBody>
      <dsp:txXfrm>
        <a:off x="488170" y="1979694"/>
        <a:ext cx="6511580" cy="372930"/>
      </dsp:txXfrm>
    </dsp:sp>
    <dsp:sp modelId="{E7C20815-3C49-46F2-8DF3-9094BB2896AD}">
      <dsp:nvSpPr>
        <dsp:cNvPr id="0" name=""/>
        <dsp:cNvSpPr/>
      </dsp:nvSpPr>
      <dsp:spPr>
        <a:xfrm>
          <a:off x="0" y="2801199"/>
          <a:ext cx="9359901" cy="3528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6DC1D7EE-AD7C-4F3D-A293-3DADE9F70264}">
      <dsp:nvSpPr>
        <dsp:cNvPr id="0" name=""/>
        <dsp:cNvSpPr/>
      </dsp:nvSpPr>
      <dsp:spPr>
        <a:xfrm>
          <a:off x="467995" y="2594559"/>
          <a:ext cx="6551930" cy="4132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47" tIns="0" rIns="24764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Webinars and Online Events</a:t>
          </a:r>
          <a:endParaRPr lang="en-US" sz="2000" b="1" kern="1200" dirty="0">
            <a:latin typeface="Arial Narrow" panose="020B0606020202030204" pitchFamily="34" charset="0"/>
          </a:endParaRPr>
        </a:p>
      </dsp:txBody>
      <dsp:txXfrm>
        <a:off x="488170" y="2614734"/>
        <a:ext cx="6511580" cy="372930"/>
      </dsp:txXfrm>
    </dsp:sp>
    <dsp:sp modelId="{FA571030-7E03-40A2-A68A-E22A40F7E0C4}">
      <dsp:nvSpPr>
        <dsp:cNvPr id="0" name=""/>
        <dsp:cNvSpPr/>
      </dsp:nvSpPr>
      <dsp:spPr>
        <a:xfrm>
          <a:off x="0" y="3436239"/>
          <a:ext cx="9359901" cy="35280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FC62181-393F-4CD6-9D9B-4D9A52C224FD}">
      <dsp:nvSpPr>
        <dsp:cNvPr id="0" name=""/>
        <dsp:cNvSpPr/>
      </dsp:nvSpPr>
      <dsp:spPr>
        <a:xfrm>
          <a:off x="467995" y="3229599"/>
          <a:ext cx="6551930" cy="41328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7647" tIns="0" rIns="24764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Collaboration and Partnerships</a:t>
          </a:r>
          <a:endParaRPr lang="en-US" sz="2000" b="1" kern="1200" dirty="0">
            <a:latin typeface="Arial Narrow" panose="020B0606020202030204" pitchFamily="34" charset="0"/>
          </a:endParaRPr>
        </a:p>
      </dsp:txBody>
      <dsp:txXfrm>
        <a:off x="488170" y="3249774"/>
        <a:ext cx="6511580" cy="37293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5369CD-0AE0-4D18-BBF0-E6FA361AF59D}">
      <dsp:nvSpPr>
        <dsp:cNvPr id="0" name=""/>
        <dsp:cNvSpPr/>
      </dsp:nvSpPr>
      <dsp:spPr>
        <a:xfrm>
          <a:off x="230638" y="509167"/>
          <a:ext cx="5403740" cy="1688669"/>
        </a:xfrm>
        <a:prstGeom prst="rect">
          <a:avLst/>
        </a:prstGeom>
        <a:solidFill>
          <a:schemeClr val="dk1">
            <a:alpha val="4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dsp:style>
      <dsp:txBody>
        <a:bodyPr spcFirstLastPara="0" vert="horz" wrap="square" lIns="1143792"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solidFill>
                <a:schemeClr val="tx1"/>
              </a:solidFill>
              <a:latin typeface="Arial Narrow" panose="020B0606020202030204" pitchFamily="34" charset="0"/>
            </a:rPr>
            <a:t>Social Media Marketing (SMM)</a:t>
          </a:r>
          <a:r>
            <a:rPr lang="en-US" sz="2000" kern="1200">
              <a:solidFill>
                <a:schemeClr val="tx1"/>
              </a:solidFill>
              <a:latin typeface="Arial Narrow" panose="020B0606020202030204" pitchFamily="34" charset="0"/>
            </a:rPr>
            <a:t> is the practice of using social media platforms to promote products, services, or content, engage with audiences, and achieve marketing and branding goals. </a:t>
          </a:r>
          <a:endParaRPr lang="en-US" sz="2000" kern="1200" dirty="0">
            <a:solidFill>
              <a:schemeClr val="tx1"/>
            </a:solidFill>
            <a:latin typeface="Arial Narrow" panose="020B0606020202030204" pitchFamily="34" charset="0"/>
          </a:endParaRPr>
        </a:p>
      </dsp:txBody>
      <dsp:txXfrm>
        <a:off x="230638" y="509167"/>
        <a:ext cx="5403740" cy="1688669"/>
      </dsp:txXfrm>
    </dsp:sp>
    <dsp:sp modelId="{3065D288-09D3-41CD-821B-360B4F858CFE}">
      <dsp:nvSpPr>
        <dsp:cNvPr id="0" name=""/>
        <dsp:cNvSpPr/>
      </dsp:nvSpPr>
      <dsp:spPr>
        <a:xfrm>
          <a:off x="5482" y="265248"/>
          <a:ext cx="1182068" cy="1773102"/>
        </a:xfrm>
        <a:prstGeom prst="rect">
          <a:avLst/>
        </a:prstGeom>
        <a:solidFill>
          <a:srgbClr val="00B0F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0DF9DC42-B200-4164-85B7-C33E7E0BD775}">
      <dsp:nvSpPr>
        <dsp:cNvPr id="0" name=""/>
        <dsp:cNvSpPr/>
      </dsp:nvSpPr>
      <dsp:spPr>
        <a:xfrm>
          <a:off x="6084276" y="509167"/>
          <a:ext cx="5403740" cy="1688669"/>
        </a:xfrm>
        <a:prstGeom prst="rect">
          <a:avLst/>
        </a:prstGeom>
        <a:solidFill>
          <a:schemeClr val="dk1">
            <a:alpha val="4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dsp:style>
      <dsp:txBody>
        <a:bodyPr spcFirstLastPara="0" vert="horz" wrap="square" lIns="1143792"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latin typeface="Arial Narrow" panose="020B0606020202030204" pitchFamily="34" charset="0"/>
            </a:rPr>
            <a:t>SMM involves creating and sharing content tailored to each platform to drive engagement, build community, and increase Journal awareness.</a:t>
          </a:r>
        </a:p>
      </dsp:txBody>
      <dsp:txXfrm>
        <a:off x="6084276" y="509167"/>
        <a:ext cx="5403740" cy="1688669"/>
      </dsp:txXfrm>
    </dsp:sp>
    <dsp:sp modelId="{5E4F8153-5B9A-437A-9FA1-AF2975B780BE}">
      <dsp:nvSpPr>
        <dsp:cNvPr id="0" name=""/>
        <dsp:cNvSpPr/>
      </dsp:nvSpPr>
      <dsp:spPr>
        <a:xfrm>
          <a:off x="5859120" y="265248"/>
          <a:ext cx="1182068" cy="1773102"/>
        </a:xfrm>
        <a:prstGeom prst="rect">
          <a:avLst/>
        </a:prstGeom>
        <a:solidFill>
          <a:srgbClr val="00B0F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D6B6FD2D-A29B-434D-8ACC-453310187863}">
      <dsp:nvSpPr>
        <dsp:cNvPr id="0" name=""/>
        <dsp:cNvSpPr/>
      </dsp:nvSpPr>
      <dsp:spPr>
        <a:xfrm>
          <a:off x="2024842" y="2601899"/>
          <a:ext cx="7982676" cy="1688669"/>
        </a:xfrm>
        <a:prstGeom prst="rect">
          <a:avLst/>
        </a:prstGeom>
        <a:solidFill>
          <a:schemeClr val="dk1">
            <a:alpha val="4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dsp:style>
      <dsp:txBody>
        <a:bodyPr spcFirstLastPara="0" vert="horz" wrap="square" lIns="1143792"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solidFill>
                <a:schemeClr val="tx1"/>
              </a:solidFill>
              <a:latin typeface="Arial Narrow" panose="020B0606020202030204" pitchFamily="34" charset="0"/>
            </a:rPr>
            <a:t>In the field of journal publishing, it can be used for the following: </a:t>
          </a:r>
        </a:p>
        <a:p>
          <a:pPr marL="171450" lvl="1" indent="-171450" algn="l" defTabSz="711200">
            <a:lnSpc>
              <a:spcPct val="90000"/>
            </a:lnSpc>
            <a:spcBef>
              <a:spcPct val="0"/>
            </a:spcBef>
            <a:spcAft>
              <a:spcPct val="15000"/>
            </a:spcAft>
            <a:buChar char="•"/>
          </a:pPr>
          <a:r>
            <a:rPr lang="en-US" sz="1600" kern="1200" dirty="0">
              <a:solidFill>
                <a:schemeClr val="tx1"/>
              </a:solidFill>
              <a:latin typeface="Arial Narrow" panose="020B0606020202030204" pitchFamily="34" charset="0"/>
            </a:rPr>
            <a:t>Create and maintain profiles on platforms like Twitter, LinkedIn, Facebook, and </a:t>
          </a:r>
          <a:r>
            <a:rPr lang="en-US" sz="1600" kern="1200" dirty="0" err="1">
              <a:solidFill>
                <a:schemeClr val="tx1"/>
              </a:solidFill>
              <a:latin typeface="Arial Narrow" panose="020B0606020202030204" pitchFamily="34" charset="0"/>
            </a:rPr>
            <a:t>ResearchGate</a:t>
          </a:r>
          <a:r>
            <a:rPr lang="en-US" sz="1600" kern="1200" dirty="0">
              <a:solidFill>
                <a:schemeClr val="tx1"/>
              </a:solidFill>
              <a:latin typeface="Arial Narrow" panose="020B0606020202030204" pitchFamily="34" charset="0"/>
            </a:rPr>
            <a:t>.</a:t>
          </a:r>
        </a:p>
        <a:p>
          <a:pPr marL="171450" lvl="1" indent="-171450" algn="l" defTabSz="711200">
            <a:lnSpc>
              <a:spcPct val="90000"/>
            </a:lnSpc>
            <a:spcBef>
              <a:spcPct val="0"/>
            </a:spcBef>
            <a:spcAft>
              <a:spcPct val="15000"/>
            </a:spcAft>
            <a:buChar char="•"/>
          </a:pPr>
          <a:r>
            <a:rPr lang="en-US" sz="1600" kern="1200">
              <a:solidFill>
                <a:schemeClr val="tx1"/>
              </a:solidFill>
              <a:latin typeface="Arial Narrow" panose="020B0606020202030204" pitchFamily="34" charset="0"/>
            </a:rPr>
            <a:t>Share published articles, upcoming issues, and journal news regularly.</a:t>
          </a:r>
          <a:endParaRPr lang="en-US" sz="1600" kern="1200" dirty="0">
            <a:solidFill>
              <a:schemeClr val="tx1"/>
            </a:solidFill>
            <a:latin typeface="Arial Narrow" panose="020B0606020202030204" pitchFamily="34" charset="0"/>
          </a:endParaRPr>
        </a:p>
        <a:p>
          <a:pPr marL="171450" lvl="1" indent="-171450" algn="l" defTabSz="711200">
            <a:lnSpc>
              <a:spcPct val="90000"/>
            </a:lnSpc>
            <a:spcBef>
              <a:spcPct val="0"/>
            </a:spcBef>
            <a:spcAft>
              <a:spcPct val="15000"/>
            </a:spcAft>
            <a:buChar char="•"/>
          </a:pPr>
          <a:r>
            <a:rPr lang="en-US" sz="1600" kern="1200">
              <a:solidFill>
                <a:schemeClr val="tx1"/>
              </a:solidFill>
              <a:latin typeface="Arial Narrow" panose="020B0606020202030204" pitchFamily="34" charset="0"/>
            </a:rPr>
            <a:t>Engage with the academic community through discussions, Q&amp;A sessions, and live events.</a:t>
          </a:r>
          <a:endParaRPr lang="en-US" sz="1600" kern="1200" dirty="0">
            <a:solidFill>
              <a:schemeClr val="tx1"/>
            </a:solidFill>
            <a:latin typeface="Arial Narrow" panose="020B0606020202030204" pitchFamily="34" charset="0"/>
          </a:endParaRPr>
        </a:p>
      </dsp:txBody>
      <dsp:txXfrm>
        <a:off x="2024842" y="2601899"/>
        <a:ext cx="7982676" cy="1688669"/>
      </dsp:txXfrm>
    </dsp:sp>
    <dsp:sp modelId="{576FED8C-3AE8-4142-A5BC-1B40F90F7049}">
      <dsp:nvSpPr>
        <dsp:cNvPr id="0" name=""/>
        <dsp:cNvSpPr/>
      </dsp:nvSpPr>
      <dsp:spPr>
        <a:xfrm>
          <a:off x="1626449" y="2393435"/>
          <a:ext cx="1182068" cy="1773102"/>
        </a:xfrm>
        <a:prstGeom prst="rect">
          <a:avLst/>
        </a:prstGeom>
        <a:solidFill>
          <a:srgbClr val="00B0F0"/>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751337-0879-473F-998F-1D7369033770}">
      <dsp:nvSpPr>
        <dsp:cNvPr id="0" name=""/>
        <dsp:cNvSpPr/>
      </dsp:nvSpPr>
      <dsp:spPr>
        <a:xfrm>
          <a:off x="226861" y="1341429"/>
          <a:ext cx="11425237"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21C6E96-8DFE-49B4-AD90-C23265CAE153}">
      <dsp:nvSpPr>
        <dsp:cNvPr id="0" name=""/>
        <dsp:cNvSpPr/>
      </dsp:nvSpPr>
      <dsp:spPr>
        <a:xfrm>
          <a:off x="4058086" y="1964"/>
          <a:ext cx="7367151" cy="1339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1066800">
            <a:lnSpc>
              <a:spcPct val="90000"/>
            </a:lnSpc>
            <a:spcBef>
              <a:spcPct val="0"/>
            </a:spcBef>
            <a:spcAft>
              <a:spcPct val="35000"/>
            </a:spcAft>
            <a:buNone/>
          </a:pPr>
          <a:r>
            <a:rPr lang="en-US" sz="2400" b="1" kern="1200" dirty="0">
              <a:latin typeface="Arial Narrow" panose="020B0606020202030204" pitchFamily="34" charset="0"/>
            </a:rPr>
            <a:t>Strategy</a:t>
          </a:r>
          <a:r>
            <a:rPr lang="en-US" sz="2400" kern="1200" dirty="0">
              <a:latin typeface="Arial Narrow" panose="020B0606020202030204" pitchFamily="34" charset="0"/>
            </a:rPr>
            <a:t>: Establish a presence on key social media platforms to reach diverse audiences within the academic and medical communities.</a:t>
          </a:r>
        </a:p>
      </dsp:txBody>
      <dsp:txXfrm>
        <a:off x="4058086" y="1964"/>
        <a:ext cx="7367151" cy="1339464"/>
      </dsp:txXfrm>
    </dsp:sp>
    <dsp:sp modelId="{C3547650-B34E-4133-A73D-3E071543C509}">
      <dsp:nvSpPr>
        <dsp:cNvPr id="0" name=""/>
        <dsp:cNvSpPr/>
      </dsp:nvSpPr>
      <dsp:spPr>
        <a:xfrm>
          <a:off x="86888" y="185732"/>
          <a:ext cx="3878009" cy="1048117"/>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Arial Narrow" panose="020B0606020202030204" pitchFamily="34" charset="0"/>
            </a:rPr>
            <a:t>1. Create and Maintain Profiles on Social Media Platforms</a:t>
          </a:r>
          <a:endParaRPr lang="en-US" sz="2400" kern="1200" dirty="0">
            <a:latin typeface="Arial Narrow" panose="020B0606020202030204" pitchFamily="34" charset="0"/>
          </a:endParaRPr>
        </a:p>
      </dsp:txBody>
      <dsp:txXfrm>
        <a:off x="138062" y="236906"/>
        <a:ext cx="3775661" cy="996943"/>
      </dsp:txXfrm>
    </dsp:sp>
    <dsp:sp modelId="{0D0848BF-5CED-407D-B303-D1349754E1EC}">
      <dsp:nvSpPr>
        <dsp:cNvPr id="0" name=""/>
        <dsp:cNvSpPr/>
      </dsp:nvSpPr>
      <dsp:spPr>
        <a:xfrm>
          <a:off x="0" y="1341429"/>
          <a:ext cx="11425237" cy="26793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latin typeface="Arial Narrow" panose="020B0606020202030204" pitchFamily="34" charset="0"/>
            </a:rPr>
            <a:t>Execution</a:t>
          </a:r>
          <a:endParaRPr lang="en-US" sz="2000" kern="1200" dirty="0">
            <a:latin typeface="Arial Narrow" panose="020B0606020202030204" pitchFamily="34" charset="0"/>
          </a:endParaRPr>
        </a:p>
        <a:p>
          <a:pPr marL="457200" lvl="2" indent="-228600" algn="l" defTabSz="889000">
            <a:lnSpc>
              <a:spcPct val="90000"/>
            </a:lnSpc>
            <a:spcBef>
              <a:spcPct val="0"/>
            </a:spcBef>
            <a:spcAft>
              <a:spcPct val="15000"/>
            </a:spcAft>
            <a:buChar char="•"/>
          </a:pPr>
          <a:r>
            <a:rPr lang="en-US" sz="2000" b="1" kern="1200" dirty="0">
              <a:latin typeface="Arial Narrow" panose="020B0606020202030204" pitchFamily="34" charset="0"/>
            </a:rPr>
            <a:t>Twitter</a:t>
          </a:r>
          <a:r>
            <a:rPr lang="en-US" sz="2000" kern="1200" dirty="0">
              <a:latin typeface="Arial Narrow" panose="020B0606020202030204" pitchFamily="34" charset="0"/>
            </a:rPr>
            <a:t>: Create a profile to share updates, engage in real-time conversations, and use hashtags relevant to the journal’s topics.</a:t>
          </a:r>
        </a:p>
        <a:p>
          <a:pPr marL="457200" lvl="2" indent="-228600" algn="l" defTabSz="889000">
            <a:lnSpc>
              <a:spcPct val="90000"/>
            </a:lnSpc>
            <a:spcBef>
              <a:spcPct val="0"/>
            </a:spcBef>
            <a:spcAft>
              <a:spcPct val="15000"/>
            </a:spcAft>
            <a:buChar char="•"/>
          </a:pPr>
          <a:r>
            <a:rPr lang="en-US" sz="2000" b="1" kern="1200" dirty="0">
              <a:latin typeface="Arial Narrow" panose="020B0606020202030204" pitchFamily="34" charset="0"/>
            </a:rPr>
            <a:t>LinkedIn</a:t>
          </a:r>
          <a:r>
            <a:rPr lang="en-US" sz="2000" kern="1200" dirty="0">
              <a:latin typeface="Arial Narrow" panose="020B0606020202030204" pitchFamily="34" charset="0"/>
            </a:rPr>
            <a:t>: Develop a professional page to connect with researchers, practitioners, and institutions, and post content related to the journal’s field.</a:t>
          </a:r>
        </a:p>
        <a:p>
          <a:pPr marL="457200" lvl="2" indent="-228600" algn="l" defTabSz="889000">
            <a:lnSpc>
              <a:spcPct val="90000"/>
            </a:lnSpc>
            <a:spcBef>
              <a:spcPct val="0"/>
            </a:spcBef>
            <a:spcAft>
              <a:spcPct val="15000"/>
            </a:spcAft>
            <a:buChar char="•"/>
          </a:pPr>
          <a:r>
            <a:rPr lang="en-US" sz="2000" b="1" kern="1200" dirty="0">
              <a:latin typeface="Arial Narrow" panose="020B0606020202030204" pitchFamily="34" charset="0"/>
            </a:rPr>
            <a:t>Facebook</a:t>
          </a:r>
          <a:r>
            <a:rPr lang="en-US" sz="2000" kern="1200" dirty="0">
              <a:latin typeface="Arial Narrow" panose="020B0606020202030204" pitchFamily="34" charset="0"/>
            </a:rPr>
            <a:t>: Set up a page to share longer posts, images, and videos, and to foster a community through groups and interactive content.</a:t>
          </a:r>
        </a:p>
        <a:p>
          <a:pPr marL="457200" lvl="2" indent="-228600" algn="l" defTabSz="889000">
            <a:lnSpc>
              <a:spcPct val="90000"/>
            </a:lnSpc>
            <a:spcBef>
              <a:spcPct val="0"/>
            </a:spcBef>
            <a:spcAft>
              <a:spcPct val="15000"/>
            </a:spcAft>
            <a:buChar char="•"/>
          </a:pPr>
          <a:r>
            <a:rPr lang="en-US" sz="2000" b="1" kern="1200" dirty="0" err="1">
              <a:latin typeface="Arial Narrow" panose="020B0606020202030204" pitchFamily="34" charset="0"/>
            </a:rPr>
            <a:t>ResearchGate</a:t>
          </a:r>
          <a:r>
            <a:rPr lang="en-US" sz="2000" kern="1200" dirty="0">
              <a:latin typeface="Arial Narrow" panose="020B0606020202030204" pitchFamily="34" charset="0"/>
            </a:rPr>
            <a:t>: Create a profile for the journal to share published articles directly with researchers and academics. </a:t>
          </a:r>
        </a:p>
      </dsp:txBody>
      <dsp:txXfrm>
        <a:off x="0" y="1341429"/>
        <a:ext cx="11425237" cy="267933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37811-A573-43DE-9C37-E51F3E0DEDD9}">
      <dsp:nvSpPr>
        <dsp:cNvPr id="0" name=""/>
        <dsp:cNvSpPr/>
      </dsp:nvSpPr>
      <dsp:spPr>
        <a:xfrm>
          <a:off x="249949" y="1387484"/>
          <a:ext cx="11173230"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E643952-CB59-452A-A93B-9FED6E03B3AA}">
      <dsp:nvSpPr>
        <dsp:cNvPr id="0" name=""/>
        <dsp:cNvSpPr/>
      </dsp:nvSpPr>
      <dsp:spPr>
        <a:xfrm>
          <a:off x="3997642" y="0"/>
          <a:ext cx="7124616" cy="13854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47625" rIns="47625" bIns="47625" numCol="1" spcCol="1270" anchor="b" anchorCtr="0">
          <a:noAutofit/>
        </a:bodyPr>
        <a:lstStyle/>
        <a:p>
          <a:pPr marL="0" lvl="0" indent="0" algn="l" defTabSz="1111250">
            <a:lnSpc>
              <a:spcPct val="100000"/>
            </a:lnSpc>
            <a:spcBef>
              <a:spcPct val="0"/>
            </a:spcBef>
            <a:spcAft>
              <a:spcPct val="35000"/>
            </a:spcAft>
            <a:buNone/>
          </a:pPr>
          <a:r>
            <a:rPr lang="en-US" sz="2500" b="1" kern="1200" dirty="0">
              <a:latin typeface="Arial Narrow" panose="020B0606020202030204" pitchFamily="34" charset="0"/>
            </a:rPr>
            <a:t>Strategy</a:t>
          </a:r>
          <a:r>
            <a:rPr lang="en-US" sz="2500" kern="1200" dirty="0">
              <a:latin typeface="Arial Narrow" panose="020B0606020202030204" pitchFamily="34" charset="0"/>
            </a:rPr>
            <a:t>: Regularly post updates about new articles, upcoming journal issues, and news to keep the audience informed and engaged.</a:t>
          </a:r>
        </a:p>
      </dsp:txBody>
      <dsp:txXfrm>
        <a:off x="3997642" y="0"/>
        <a:ext cx="7124616" cy="1385452"/>
      </dsp:txXfrm>
    </dsp:sp>
    <dsp:sp modelId="{E2F94060-ED65-45C8-9CFE-F0FE1A63F336}">
      <dsp:nvSpPr>
        <dsp:cNvPr id="0" name=""/>
        <dsp:cNvSpPr/>
      </dsp:nvSpPr>
      <dsp:spPr>
        <a:xfrm>
          <a:off x="5577" y="0"/>
          <a:ext cx="3904838" cy="1385452"/>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47625" tIns="47625" rIns="47625" bIns="47625" numCol="1" spcCol="1270" anchor="ctr" anchorCtr="0">
          <a:noAutofit/>
        </a:bodyPr>
        <a:lstStyle/>
        <a:p>
          <a:pPr marL="0" lvl="0" indent="0" algn="ctr" defTabSz="1111250">
            <a:lnSpc>
              <a:spcPct val="100000"/>
            </a:lnSpc>
            <a:spcBef>
              <a:spcPct val="0"/>
            </a:spcBef>
            <a:spcAft>
              <a:spcPct val="35000"/>
            </a:spcAft>
            <a:buNone/>
          </a:pPr>
          <a:r>
            <a:rPr lang="en-US" sz="2500" b="1" kern="1200" dirty="0">
              <a:latin typeface="Arial Narrow" panose="020B0606020202030204" pitchFamily="34" charset="0"/>
            </a:rPr>
            <a:t>2. Share Published Articles, Upcoming Issues, and Journal News Regularly</a:t>
          </a:r>
          <a:endParaRPr lang="en-US" sz="2500" kern="1200" dirty="0">
            <a:latin typeface="Arial Narrow" panose="020B0606020202030204" pitchFamily="34" charset="0"/>
          </a:endParaRPr>
        </a:p>
      </dsp:txBody>
      <dsp:txXfrm>
        <a:off x="73221" y="67644"/>
        <a:ext cx="3769550" cy="1317808"/>
      </dsp:txXfrm>
    </dsp:sp>
    <dsp:sp modelId="{FCE17E58-8BE8-4C42-A9E1-4D909CE0EEF1}">
      <dsp:nvSpPr>
        <dsp:cNvPr id="0" name=""/>
        <dsp:cNvSpPr/>
      </dsp:nvSpPr>
      <dsp:spPr>
        <a:xfrm>
          <a:off x="0" y="1387484"/>
          <a:ext cx="11173230" cy="27713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47625" rIns="47625" bIns="47625" numCol="1" spcCol="1270" anchor="t" anchorCtr="0">
          <a:noAutofit/>
        </a:bodyPr>
        <a:lstStyle/>
        <a:p>
          <a:pPr marL="228600" lvl="1" indent="-228600" algn="l" defTabSz="889000">
            <a:lnSpc>
              <a:spcPct val="100000"/>
            </a:lnSpc>
            <a:spcBef>
              <a:spcPct val="0"/>
            </a:spcBef>
            <a:spcAft>
              <a:spcPct val="15000"/>
            </a:spcAft>
            <a:buChar char="•"/>
          </a:pPr>
          <a:r>
            <a:rPr lang="en-US" sz="2000" b="1" kern="1200" dirty="0">
              <a:latin typeface="Arial Narrow" panose="020B0606020202030204" pitchFamily="34" charset="0"/>
            </a:rPr>
            <a:t>Execution</a:t>
          </a:r>
          <a:endParaRPr lang="en-US" sz="2000" kern="1200" dirty="0">
            <a:latin typeface="Arial Narrow" panose="020B0606020202030204" pitchFamily="34" charset="0"/>
          </a:endParaRPr>
        </a:p>
        <a:p>
          <a:pPr marL="457200" lvl="2" indent="-228600" algn="l" defTabSz="889000">
            <a:lnSpc>
              <a:spcPct val="100000"/>
            </a:lnSpc>
            <a:spcBef>
              <a:spcPct val="0"/>
            </a:spcBef>
            <a:spcAft>
              <a:spcPct val="15000"/>
            </a:spcAft>
            <a:buChar char="•"/>
          </a:pPr>
          <a:r>
            <a:rPr lang="en-US" sz="2000" b="1" kern="1200" dirty="0">
              <a:latin typeface="Arial Narrow" panose="020B0606020202030204" pitchFamily="34" charset="0"/>
            </a:rPr>
            <a:t>Published Articles</a:t>
          </a:r>
          <a:r>
            <a:rPr lang="en-US" sz="2000" kern="1200" dirty="0">
              <a:latin typeface="Arial Narrow" panose="020B0606020202030204" pitchFamily="34" charset="0"/>
            </a:rPr>
            <a:t>: Share links to new articles with a brief summary and key findings to attract readers.</a:t>
          </a:r>
        </a:p>
        <a:p>
          <a:pPr marL="457200" lvl="2" indent="-228600" algn="l" defTabSz="889000">
            <a:lnSpc>
              <a:spcPct val="100000"/>
            </a:lnSpc>
            <a:spcBef>
              <a:spcPct val="0"/>
            </a:spcBef>
            <a:spcAft>
              <a:spcPct val="15000"/>
            </a:spcAft>
            <a:buChar char="•"/>
          </a:pPr>
          <a:r>
            <a:rPr lang="en-US" sz="2000" b="1" kern="1200" dirty="0">
              <a:latin typeface="Arial Narrow" panose="020B0606020202030204" pitchFamily="34" charset="0"/>
            </a:rPr>
            <a:t>Upcoming Issues</a:t>
          </a:r>
          <a:r>
            <a:rPr lang="en-US" sz="2000" kern="1200" dirty="0">
              <a:latin typeface="Arial Narrow" panose="020B0606020202030204" pitchFamily="34" charset="0"/>
            </a:rPr>
            <a:t>: Announce the table of contents for upcoming issues, highlighting special features or significant studies.</a:t>
          </a:r>
        </a:p>
        <a:p>
          <a:pPr marL="457200" lvl="2" indent="-228600" algn="l" defTabSz="889000">
            <a:lnSpc>
              <a:spcPct val="100000"/>
            </a:lnSpc>
            <a:spcBef>
              <a:spcPct val="0"/>
            </a:spcBef>
            <a:spcAft>
              <a:spcPct val="15000"/>
            </a:spcAft>
            <a:buChar char="•"/>
          </a:pPr>
          <a:r>
            <a:rPr lang="en-US" sz="2000" b="1" kern="1200" dirty="0">
              <a:latin typeface="Arial Narrow" panose="020B0606020202030204" pitchFamily="34" charset="0"/>
            </a:rPr>
            <a:t>Journal News</a:t>
          </a:r>
          <a:r>
            <a:rPr lang="en-US" sz="2000" kern="1200" dirty="0">
              <a:latin typeface="Arial Narrow" panose="020B0606020202030204" pitchFamily="34" charset="0"/>
            </a:rPr>
            <a:t>: Inform followers about editorial changes, new partnerships, or special events related to the journal.</a:t>
          </a:r>
        </a:p>
        <a:p>
          <a:pPr marL="457200" lvl="2" indent="-228600" algn="l" defTabSz="889000">
            <a:lnSpc>
              <a:spcPct val="100000"/>
            </a:lnSpc>
            <a:spcBef>
              <a:spcPct val="0"/>
            </a:spcBef>
            <a:spcAft>
              <a:spcPct val="15000"/>
            </a:spcAft>
            <a:buChar char="•"/>
          </a:pPr>
          <a:r>
            <a:rPr lang="en-US" sz="2000" b="1" kern="1200" dirty="0" err="1">
              <a:latin typeface="Arial Narrow" panose="020B0606020202030204" pitchFamily="34" charset="0"/>
            </a:rPr>
            <a:t>E.g</a:t>
          </a:r>
          <a:r>
            <a:rPr lang="en-US" sz="2000" kern="1200" dirty="0">
              <a:latin typeface="Arial Narrow" panose="020B0606020202030204" pitchFamily="34" charset="0"/>
            </a:rPr>
            <a:t>: On LinkedIn, the journal can post a weekly update summarizing the latest issue’s articles, including direct links to each piece.</a:t>
          </a:r>
        </a:p>
      </dsp:txBody>
      <dsp:txXfrm>
        <a:off x="0" y="1387484"/>
        <a:ext cx="11173230" cy="277132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37811-A573-43DE-9C37-E51F3E0DEDD9}">
      <dsp:nvSpPr>
        <dsp:cNvPr id="0" name=""/>
        <dsp:cNvSpPr/>
      </dsp:nvSpPr>
      <dsp:spPr>
        <a:xfrm>
          <a:off x="254867" y="1351919"/>
          <a:ext cx="11393051"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E643952-CB59-452A-A93B-9FED6E03B3AA}">
      <dsp:nvSpPr>
        <dsp:cNvPr id="0" name=""/>
        <dsp:cNvSpPr/>
      </dsp:nvSpPr>
      <dsp:spPr>
        <a:xfrm>
          <a:off x="4076291" y="226059"/>
          <a:ext cx="7264786" cy="862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Strategy</a:t>
          </a:r>
          <a:r>
            <a:rPr lang="en-US" sz="2000" kern="1200" dirty="0">
              <a:latin typeface="Arial Narrow" panose="020B0606020202030204" pitchFamily="34" charset="0"/>
            </a:rPr>
            <a:t>: Actively engage with followers by initiating and participating in discussions, hosting Q&amp;A sessions, and organizing live events.</a:t>
          </a:r>
        </a:p>
      </dsp:txBody>
      <dsp:txXfrm>
        <a:off x="4076291" y="226059"/>
        <a:ext cx="7264786" cy="862194"/>
      </dsp:txXfrm>
    </dsp:sp>
    <dsp:sp modelId="{E2F94060-ED65-45C8-9CFE-F0FE1A63F336}">
      <dsp:nvSpPr>
        <dsp:cNvPr id="0" name=""/>
        <dsp:cNvSpPr/>
      </dsp:nvSpPr>
      <dsp:spPr>
        <a:xfrm>
          <a:off x="-7020" y="35573"/>
          <a:ext cx="3981662" cy="1243194"/>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100000"/>
            </a:lnSpc>
            <a:spcBef>
              <a:spcPct val="0"/>
            </a:spcBef>
            <a:spcAft>
              <a:spcPct val="35000"/>
            </a:spcAft>
            <a:buNone/>
          </a:pPr>
          <a:r>
            <a:rPr lang="en-US" sz="2000" b="1" kern="1200" dirty="0">
              <a:latin typeface="Arial Narrow" panose="020B0606020202030204" pitchFamily="34" charset="0"/>
            </a:rPr>
            <a:t>3. Engage with the Academic Community Through Discussions, Q&amp;A Sessions, and Live Events</a:t>
          </a:r>
          <a:endParaRPr lang="en-US" sz="2000" kern="1200" dirty="0">
            <a:latin typeface="Arial Narrow" panose="020B0606020202030204" pitchFamily="34" charset="0"/>
          </a:endParaRPr>
        </a:p>
      </dsp:txBody>
      <dsp:txXfrm>
        <a:off x="53679" y="96272"/>
        <a:ext cx="3860264" cy="1182495"/>
      </dsp:txXfrm>
    </dsp:sp>
    <dsp:sp modelId="{FCE17E58-8BE8-4C42-A9E1-4D909CE0EEF1}">
      <dsp:nvSpPr>
        <dsp:cNvPr id="0" name=""/>
        <dsp:cNvSpPr/>
      </dsp:nvSpPr>
      <dsp:spPr>
        <a:xfrm>
          <a:off x="0" y="1351919"/>
          <a:ext cx="11393051" cy="27713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Execution</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dirty="0">
              <a:latin typeface="Arial Narrow" panose="020B0606020202030204" pitchFamily="34" charset="0"/>
            </a:rPr>
            <a:t>Discussions</a:t>
          </a:r>
          <a:r>
            <a:rPr lang="en-US" sz="1800" kern="1200" dirty="0">
              <a:latin typeface="Arial Narrow" panose="020B0606020202030204" pitchFamily="34" charset="0"/>
            </a:rPr>
            <a:t>: Post thought-provoking questions or comments on current topics to stimulate discussions and gather insights from the community.</a:t>
          </a:r>
        </a:p>
        <a:p>
          <a:pPr marL="342900" lvl="2" indent="-171450" algn="l" defTabSz="800100">
            <a:lnSpc>
              <a:spcPct val="90000"/>
            </a:lnSpc>
            <a:spcBef>
              <a:spcPct val="0"/>
            </a:spcBef>
            <a:spcAft>
              <a:spcPct val="15000"/>
            </a:spcAft>
            <a:buChar char="•"/>
          </a:pPr>
          <a:r>
            <a:rPr lang="en-US" sz="1800" b="1" kern="1200" dirty="0">
              <a:latin typeface="Arial Narrow" panose="020B0606020202030204" pitchFamily="34" charset="0"/>
            </a:rPr>
            <a:t>Q&amp;A Sessions</a:t>
          </a:r>
          <a:r>
            <a:rPr lang="en-US" sz="1800" kern="1200" dirty="0">
              <a:latin typeface="Arial Narrow" panose="020B0606020202030204" pitchFamily="34" charset="0"/>
            </a:rPr>
            <a:t>: Organize regular Q&amp;A sessions with authors, editors, or guest experts to answer questions and discuss research findings.</a:t>
          </a:r>
        </a:p>
        <a:p>
          <a:pPr marL="342900" lvl="2" indent="-171450" algn="l" defTabSz="800100">
            <a:lnSpc>
              <a:spcPct val="90000"/>
            </a:lnSpc>
            <a:spcBef>
              <a:spcPct val="0"/>
            </a:spcBef>
            <a:spcAft>
              <a:spcPct val="15000"/>
            </a:spcAft>
            <a:buChar char="•"/>
          </a:pPr>
          <a:r>
            <a:rPr lang="en-US" sz="1800" b="1" kern="1200" dirty="0">
              <a:latin typeface="Arial Narrow" panose="020B0606020202030204" pitchFamily="34" charset="0"/>
            </a:rPr>
            <a:t>Live Events</a:t>
          </a:r>
          <a:r>
            <a:rPr lang="en-US" sz="1800" kern="1200" dirty="0">
              <a:latin typeface="Arial Narrow" panose="020B0606020202030204" pitchFamily="34" charset="0"/>
            </a:rPr>
            <a:t>: Host live webinars, interviews, or panel discussions on trending topics or recent studies to engage the audience in real-time.</a:t>
          </a:r>
        </a:p>
        <a:p>
          <a:pPr marL="342900" lvl="2" indent="-171450" algn="l" defTabSz="800100">
            <a:lnSpc>
              <a:spcPct val="90000"/>
            </a:lnSpc>
            <a:spcBef>
              <a:spcPct val="0"/>
            </a:spcBef>
            <a:spcAft>
              <a:spcPct val="15000"/>
            </a:spcAft>
            <a:buChar char="•"/>
          </a:pPr>
          <a:r>
            <a:rPr lang="en-US" sz="1800" b="1" kern="1200" dirty="0" err="1">
              <a:latin typeface="Arial Narrow" panose="020B0606020202030204" pitchFamily="34" charset="0"/>
            </a:rPr>
            <a:t>E.g</a:t>
          </a:r>
          <a:r>
            <a:rPr lang="en-US" sz="1800" kern="1200" dirty="0">
              <a:latin typeface="Arial Narrow" panose="020B0606020202030204" pitchFamily="34" charset="0"/>
            </a:rPr>
            <a:t>: The journal could host a monthly live webinar on Facebook where leading researchers discuss their latest studies and answer questions from attendees.</a:t>
          </a:r>
        </a:p>
      </dsp:txBody>
      <dsp:txXfrm>
        <a:off x="0" y="1351919"/>
        <a:ext cx="11393051" cy="277132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F8908-04CD-4CA6-91F5-E123CCAB06F6}">
      <dsp:nvSpPr>
        <dsp:cNvPr id="0" name=""/>
        <dsp:cNvSpPr/>
      </dsp:nvSpPr>
      <dsp:spPr>
        <a:xfrm>
          <a:off x="11199" y="0"/>
          <a:ext cx="11456900" cy="4377125"/>
        </a:xfrm>
        <a:prstGeom prst="roundRect">
          <a:avLst>
            <a:gd name="adj" fmla="val 10000"/>
          </a:avLst>
        </a:prstGeom>
        <a:gradFill rotWithShape="0">
          <a:gsLst>
            <a:gs pos="0">
              <a:schemeClr val="accent1">
                <a:tint val="40000"/>
                <a:hueOff val="0"/>
                <a:satOff val="0"/>
                <a:lumOff val="0"/>
                <a:alphaOff val="0"/>
                <a:shade val="85000"/>
                <a:satMod val="130000"/>
              </a:schemeClr>
            </a:gs>
            <a:gs pos="34000">
              <a:schemeClr val="accent1">
                <a:tint val="40000"/>
                <a:hueOff val="0"/>
                <a:satOff val="0"/>
                <a:lumOff val="0"/>
                <a:alphaOff val="0"/>
                <a:shade val="87000"/>
                <a:satMod val="125000"/>
              </a:schemeClr>
            </a:gs>
            <a:gs pos="70000">
              <a:schemeClr val="accent1">
                <a:tint val="40000"/>
                <a:hueOff val="0"/>
                <a:satOff val="0"/>
                <a:lumOff val="0"/>
                <a:alphaOff val="0"/>
                <a:tint val="100000"/>
                <a:shade val="90000"/>
                <a:satMod val="130000"/>
              </a:schemeClr>
            </a:gs>
            <a:gs pos="100000">
              <a:schemeClr val="accent1">
                <a:tint val="40000"/>
                <a:hueOff val="0"/>
                <a:satOff val="0"/>
                <a:lumOff val="0"/>
                <a:alphaOff val="0"/>
                <a:tint val="100000"/>
                <a:shade val="100000"/>
                <a:satMod val="110000"/>
              </a:schemeClr>
            </a:gs>
          </a:gsLst>
          <a:path path="circle">
            <a:fillToRect l="100000" t="100000" r="100000" b="100000"/>
          </a:path>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0" i="0" kern="1200" dirty="0">
              <a:latin typeface="Arial Narrow" panose="020B0606020202030204" pitchFamily="34" charset="0"/>
            </a:rPr>
            <a:t>Email marketing is a powerful tool for scientific medical journals to reach and engage with their audience directly </a:t>
          </a:r>
          <a:r>
            <a:rPr lang="en-US" sz="2800" kern="1200" dirty="0">
              <a:latin typeface="Arial Narrow" panose="020B0606020202030204" pitchFamily="34" charset="0"/>
            </a:rPr>
            <a:t>through the following ways:</a:t>
          </a:r>
        </a:p>
      </dsp:txBody>
      <dsp:txXfrm>
        <a:off x="11199" y="0"/>
        <a:ext cx="11456900" cy="1313137"/>
      </dsp:txXfrm>
    </dsp:sp>
    <dsp:sp modelId="{E56FB252-5A9D-426E-93D0-6DB42DC68720}">
      <dsp:nvSpPr>
        <dsp:cNvPr id="0" name=""/>
        <dsp:cNvSpPr/>
      </dsp:nvSpPr>
      <dsp:spPr>
        <a:xfrm>
          <a:off x="1151289" y="1313511"/>
          <a:ext cx="9165520" cy="859929"/>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ctr" defTabSz="1244600">
            <a:lnSpc>
              <a:spcPct val="90000"/>
            </a:lnSpc>
            <a:spcBef>
              <a:spcPct val="0"/>
            </a:spcBef>
            <a:spcAft>
              <a:spcPct val="35000"/>
            </a:spcAft>
            <a:buNone/>
          </a:pPr>
          <a:r>
            <a:rPr lang="en-US" sz="2800" b="0" i="0" kern="1200" dirty="0">
              <a:latin typeface="Arial Narrow" panose="020B0606020202030204" pitchFamily="34" charset="0"/>
            </a:rPr>
            <a:t>Build an email list of subscribers interested in the journal’s content</a:t>
          </a:r>
          <a:r>
            <a:rPr lang="en-US" sz="2800" kern="1200" dirty="0">
              <a:latin typeface="Arial Narrow" panose="020B0606020202030204" pitchFamily="34" charset="0"/>
            </a:rPr>
            <a:t>.</a:t>
          </a:r>
        </a:p>
      </dsp:txBody>
      <dsp:txXfrm>
        <a:off x="1176475" y="1338697"/>
        <a:ext cx="9115148" cy="809557"/>
      </dsp:txXfrm>
    </dsp:sp>
    <dsp:sp modelId="{4AB627F0-42FA-4C26-AD40-16795D5D72C3}">
      <dsp:nvSpPr>
        <dsp:cNvPr id="0" name=""/>
        <dsp:cNvSpPr/>
      </dsp:nvSpPr>
      <dsp:spPr>
        <a:xfrm>
          <a:off x="1151289" y="2305738"/>
          <a:ext cx="9165520" cy="859929"/>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ctr" defTabSz="1244600">
            <a:lnSpc>
              <a:spcPct val="90000"/>
            </a:lnSpc>
            <a:spcBef>
              <a:spcPct val="0"/>
            </a:spcBef>
            <a:spcAft>
              <a:spcPct val="35000"/>
            </a:spcAft>
            <a:buNone/>
          </a:pPr>
          <a:r>
            <a:rPr lang="en-US" sz="2800" b="0" i="0" kern="1200">
              <a:latin typeface="Arial Narrow" panose="020B0606020202030204" pitchFamily="34" charset="0"/>
            </a:rPr>
            <a:t>Send regular newsletters featuring new articles, special issues, and announcements</a:t>
          </a:r>
          <a:r>
            <a:rPr lang="en-US" sz="2800" kern="1200">
              <a:latin typeface="Arial Narrow" panose="020B0606020202030204" pitchFamily="34" charset="0"/>
            </a:rPr>
            <a:t>.</a:t>
          </a:r>
          <a:endParaRPr lang="en-US" sz="2800" kern="1200" dirty="0">
            <a:latin typeface="Arial Narrow" panose="020B0606020202030204" pitchFamily="34" charset="0"/>
          </a:endParaRPr>
        </a:p>
      </dsp:txBody>
      <dsp:txXfrm>
        <a:off x="1176475" y="2330924"/>
        <a:ext cx="9115148" cy="809557"/>
      </dsp:txXfrm>
    </dsp:sp>
    <dsp:sp modelId="{D5121882-6FD1-4348-8B84-CA4AB06A7401}">
      <dsp:nvSpPr>
        <dsp:cNvPr id="0" name=""/>
        <dsp:cNvSpPr/>
      </dsp:nvSpPr>
      <dsp:spPr>
        <a:xfrm>
          <a:off x="1151289" y="3297964"/>
          <a:ext cx="9165520" cy="859929"/>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1120" tIns="53340" rIns="71120" bIns="53340" numCol="1" spcCol="1270" anchor="ctr" anchorCtr="0">
          <a:noAutofit/>
        </a:bodyPr>
        <a:lstStyle/>
        <a:p>
          <a:pPr marL="0" lvl="0" indent="0" algn="ctr" defTabSz="1244600">
            <a:lnSpc>
              <a:spcPct val="90000"/>
            </a:lnSpc>
            <a:spcBef>
              <a:spcPct val="0"/>
            </a:spcBef>
            <a:spcAft>
              <a:spcPct val="35000"/>
            </a:spcAft>
            <a:buNone/>
          </a:pPr>
          <a:r>
            <a:rPr lang="en-US" sz="2800" b="0" i="0" kern="1200">
              <a:latin typeface="Arial Narrow" panose="020B0606020202030204" pitchFamily="34" charset="0"/>
            </a:rPr>
            <a:t>Personalize emails to cater to the interests of different segments of the audience.</a:t>
          </a:r>
          <a:endParaRPr lang="en-US" sz="2800" kern="1200" dirty="0">
            <a:latin typeface="Arial Narrow" panose="020B0606020202030204" pitchFamily="34" charset="0"/>
          </a:endParaRPr>
        </a:p>
      </dsp:txBody>
      <dsp:txXfrm>
        <a:off x="1176475" y="3323150"/>
        <a:ext cx="9115148" cy="80955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0E7157-8B7B-4798-9D87-568DEFAE37B2}">
      <dsp:nvSpPr>
        <dsp:cNvPr id="0" name=""/>
        <dsp:cNvSpPr/>
      </dsp:nvSpPr>
      <dsp:spPr>
        <a:xfrm>
          <a:off x="180881" y="1256884"/>
          <a:ext cx="11183938"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84FEEBB-67F8-4D9C-8B26-188F96D9BA2C}">
      <dsp:nvSpPr>
        <dsp:cNvPr id="0" name=""/>
        <dsp:cNvSpPr/>
      </dsp:nvSpPr>
      <dsp:spPr>
        <a:xfrm>
          <a:off x="3678833" y="475312"/>
          <a:ext cx="6780040" cy="504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100000"/>
            </a:lnSpc>
            <a:spcBef>
              <a:spcPct val="0"/>
            </a:spcBef>
            <a:spcAft>
              <a:spcPts val="0"/>
            </a:spcAft>
            <a:buNone/>
          </a:pPr>
          <a:r>
            <a:rPr lang="en-US" sz="1800" b="1" kern="1200" dirty="0">
              <a:solidFill>
                <a:schemeClr val="tx1"/>
              </a:solidFill>
              <a:latin typeface="Arial Narrow" panose="020B0606020202030204" pitchFamily="34" charset="0"/>
            </a:rPr>
            <a:t>Strategy</a:t>
          </a:r>
          <a:r>
            <a:rPr lang="en-US" sz="1800" kern="1200" dirty="0">
              <a:solidFill>
                <a:schemeClr val="tx1"/>
              </a:solidFill>
              <a:latin typeface="Arial Narrow" panose="020B0606020202030204" pitchFamily="34" charset="0"/>
            </a:rPr>
            <a:t>: Create a targeted email list of subscribers who are genuinely interested in the journal’s content.</a:t>
          </a:r>
        </a:p>
      </dsp:txBody>
      <dsp:txXfrm>
        <a:off x="3678833" y="475312"/>
        <a:ext cx="6780040" cy="504670"/>
      </dsp:txXfrm>
    </dsp:sp>
    <dsp:sp modelId="{0BE776AD-7A78-4F2D-89CF-2D5771C3D92C}">
      <dsp:nvSpPr>
        <dsp:cNvPr id="0" name=""/>
        <dsp:cNvSpPr/>
      </dsp:nvSpPr>
      <dsp:spPr>
        <a:xfrm>
          <a:off x="-23713" y="415384"/>
          <a:ext cx="3631348" cy="853380"/>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Arial Narrow" panose="020B0606020202030204" pitchFamily="34" charset="0"/>
            </a:rPr>
            <a:t>1. Build an Email List of Subscribers Interested in the Journal’s Content</a:t>
          </a:r>
          <a:endParaRPr lang="en-US" sz="1800" kern="1200" dirty="0">
            <a:solidFill>
              <a:schemeClr val="tx1"/>
            </a:solidFill>
            <a:latin typeface="Arial Narrow" panose="020B0606020202030204" pitchFamily="34" charset="0"/>
          </a:endParaRPr>
        </a:p>
      </dsp:txBody>
      <dsp:txXfrm>
        <a:off x="17953" y="457050"/>
        <a:ext cx="3548016" cy="811714"/>
      </dsp:txXfrm>
    </dsp:sp>
    <dsp:sp modelId="{C3C492DC-4876-43FE-B2F5-C5729557A843}">
      <dsp:nvSpPr>
        <dsp:cNvPr id="0" name=""/>
        <dsp:cNvSpPr/>
      </dsp:nvSpPr>
      <dsp:spPr>
        <a:xfrm>
          <a:off x="0" y="1256884"/>
          <a:ext cx="11183938" cy="2777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100000"/>
            </a:lnSpc>
            <a:spcBef>
              <a:spcPct val="0"/>
            </a:spcBef>
            <a:spcAft>
              <a:spcPts val="0"/>
            </a:spcAft>
            <a:buChar char="•"/>
          </a:pPr>
          <a:r>
            <a:rPr lang="en-US" sz="1800" b="1" kern="1200" dirty="0">
              <a:solidFill>
                <a:schemeClr val="tx1"/>
              </a:solidFill>
              <a:latin typeface="Arial Narrow" panose="020B0606020202030204" pitchFamily="34" charset="0"/>
            </a:rPr>
            <a:t>Execution</a:t>
          </a:r>
          <a:r>
            <a:rPr lang="en-US" sz="1800" kern="1200" dirty="0">
              <a:solidFill>
                <a:schemeClr val="tx1"/>
              </a:solidFill>
              <a:latin typeface="Arial Narrow" panose="020B0606020202030204" pitchFamily="34" charset="0"/>
            </a:rPr>
            <a:t>:</a:t>
          </a:r>
        </a:p>
        <a:p>
          <a:pPr marL="342900" lvl="2" indent="-171450" algn="l" defTabSz="800100">
            <a:lnSpc>
              <a:spcPct val="100000"/>
            </a:lnSpc>
            <a:spcBef>
              <a:spcPct val="0"/>
            </a:spcBef>
            <a:spcAft>
              <a:spcPts val="0"/>
            </a:spcAft>
            <a:buChar char="•"/>
          </a:pPr>
          <a:r>
            <a:rPr lang="en-US" sz="1800" b="1" kern="1200" dirty="0">
              <a:solidFill>
                <a:schemeClr val="tx1"/>
              </a:solidFill>
              <a:latin typeface="Arial Narrow" panose="020B0606020202030204" pitchFamily="34" charset="0"/>
            </a:rPr>
            <a:t>Sign-Up Forms</a:t>
          </a:r>
          <a:r>
            <a:rPr lang="en-US" sz="1800" kern="1200" dirty="0">
              <a:solidFill>
                <a:schemeClr val="tx1"/>
              </a:solidFill>
              <a:latin typeface="Arial Narrow" panose="020B0606020202030204" pitchFamily="34" charset="0"/>
            </a:rPr>
            <a:t>: Place sign-up forms prominently on the journal’s website, including on the homepage, article pages, and in the footer.</a:t>
          </a:r>
        </a:p>
        <a:p>
          <a:pPr marL="342900" lvl="2" indent="-171450" algn="l" defTabSz="800100">
            <a:lnSpc>
              <a:spcPct val="100000"/>
            </a:lnSpc>
            <a:spcBef>
              <a:spcPct val="0"/>
            </a:spcBef>
            <a:spcAft>
              <a:spcPts val="0"/>
            </a:spcAft>
            <a:buChar char="•"/>
          </a:pPr>
          <a:r>
            <a:rPr lang="en-US" sz="1800" b="1" kern="1200" dirty="0">
              <a:solidFill>
                <a:schemeClr val="tx1"/>
              </a:solidFill>
              <a:latin typeface="Arial Narrow" panose="020B0606020202030204" pitchFamily="34" charset="0"/>
            </a:rPr>
            <a:t>Incentives</a:t>
          </a:r>
          <a:r>
            <a:rPr lang="en-US" sz="1800" kern="1200" dirty="0">
              <a:solidFill>
                <a:schemeClr val="tx1"/>
              </a:solidFill>
              <a:latin typeface="Arial Narrow" panose="020B0606020202030204" pitchFamily="34" charset="0"/>
            </a:rPr>
            <a:t>: Offer incentives such as free access to select articles, special reports, or participation in webinars to encourage sign-ups.</a:t>
          </a:r>
        </a:p>
        <a:p>
          <a:pPr marL="342900" lvl="2" indent="-171450" algn="l" defTabSz="800100">
            <a:lnSpc>
              <a:spcPct val="100000"/>
            </a:lnSpc>
            <a:spcBef>
              <a:spcPct val="0"/>
            </a:spcBef>
            <a:spcAft>
              <a:spcPts val="0"/>
            </a:spcAft>
            <a:buChar char="•"/>
          </a:pPr>
          <a:r>
            <a:rPr lang="en-US" sz="1800" b="1" kern="1200" dirty="0">
              <a:solidFill>
                <a:schemeClr val="tx1"/>
              </a:solidFill>
              <a:latin typeface="Arial Narrow" panose="020B0606020202030204" pitchFamily="34" charset="0"/>
            </a:rPr>
            <a:t>Events and Conferences</a:t>
          </a:r>
          <a:r>
            <a:rPr lang="en-US" sz="1800" kern="1200" dirty="0">
              <a:solidFill>
                <a:schemeClr val="tx1"/>
              </a:solidFill>
              <a:latin typeface="Arial Narrow" panose="020B0606020202030204" pitchFamily="34" charset="0"/>
            </a:rPr>
            <a:t>: Collect email addresses during academic conferences, webinars, and other events by offering attendees the opportunity to subscribe.</a:t>
          </a:r>
        </a:p>
        <a:p>
          <a:pPr marL="342900" lvl="2" indent="-171450" algn="l" defTabSz="800100">
            <a:lnSpc>
              <a:spcPct val="100000"/>
            </a:lnSpc>
            <a:spcBef>
              <a:spcPct val="0"/>
            </a:spcBef>
            <a:spcAft>
              <a:spcPts val="0"/>
            </a:spcAft>
            <a:buChar char="•"/>
          </a:pPr>
          <a:r>
            <a:rPr lang="en-US" sz="1800" b="1" kern="1200" dirty="0">
              <a:solidFill>
                <a:schemeClr val="tx1"/>
              </a:solidFill>
              <a:latin typeface="Arial Narrow" panose="020B0606020202030204" pitchFamily="34" charset="0"/>
            </a:rPr>
            <a:t>Social Media Promotion</a:t>
          </a:r>
          <a:r>
            <a:rPr lang="en-US" sz="1800" kern="1200" dirty="0">
              <a:solidFill>
                <a:schemeClr val="tx1"/>
              </a:solidFill>
              <a:latin typeface="Arial Narrow" panose="020B0606020202030204" pitchFamily="34" charset="0"/>
            </a:rPr>
            <a:t>: Use social media platforms to promote email subscriptions, highlighting the benefits of joining the mailing list.</a:t>
          </a:r>
        </a:p>
        <a:p>
          <a:pPr marL="171450" lvl="1" indent="-171450" algn="l" defTabSz="800100">
            <a:lnSpc>
              <a:spcPct val="100000"/>
            </a:lnSpc>
            <a:spcBef>
              <a:spcPct val="0"/>
            </a:spcBef>
            <a:spcAft>
              <a:spcPts val="0"/>
            </a:spcAft>
            <a:buChar char="•"/>
          </a:pPr>
          <a:r>
            <a:rPr lang="en-US" sz="1800" b="1" kern="1200" dirty="0">
              <a:solidFill>
                <a:schemeClr val="tx1"/>
              </a:solidFill>
              <a:latin typeface="Arial Narrow" panose="020B0606020202030204" pitchFamily="34" charset="0"/>
            </a:rPr>
            <a:t>E.g. </a:t>
          </a:r>
          <a:r>
            <a:rPr lang="en-US" sz="1800" kern="1200" dirty="0">
              <a:solidFill>
                <a:schemeClr val="tx1"/>
              </a:solidFill>
              <a:latin typeface="Arial Narrow" panose="020B0606020202030204" pitchFamily="34" charset="0"/>
            </a:rPr>
            <a:t>The journal can offer a free downloadable eBook on a trending topic in the medical field to visitors who subscribe to the email list.</a:t>
          </a:r>
        </a:p>
      </dsp:txBody>
      <dsp:txXfrm>
        <a:off x="0" y="1256884"/>
        <a:ext cx="11183938" cy="277775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39121-AC1F-4C8B-B183-D68C4D14851D}">
      <dsp:nvSpPr>
        <dsp:cNvPr id="0" name=""/>
        <dsp:cNvSpPr/>
      </dsp:nvSpPr>
      <dsp:spPr>
        <a:xfrm>
          <a:off x="0" y="22362"/>
          <a:ext cx="11437937" cy="7488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latin typeface="Arial Narrow" panose="020B0606020202030204" pitchFamily="34" charset="0"/>
            </a:rPr>
            <a:t>2. Send Regular Newsletters Featuring New Articles, Special Issues, and Announcements</a:t>
          </a:r>
          <a:endParaRPr lang="en-US" sz="2400" kern="1200" dirty="0">
            <a:latin typeface="Arial Narrow" panose="020B0606020202030204" pitchFamily="34" charset="0"/>
          </a:endParaRPr>
        </a:p>
      </dsp:txBody>
      <dsp:txXfrm>
        <a:off x="36553" y="58915"/>
        <a:ext cx="11364831" cy="675694"/>
      </dsp:txXfrm>
    </dsp:sp>
    <dsp:sp modelId="{5440BAC1-4092-4754-ADF3-74599CF64B4E}">
      <dsp:nvSpPr>
        <dsp:cNvPr id="0" name=""/>
        <dsp:cNvSpPr/>
      </dsp:nvSpPr>
      <dsp:spPr>
        <a:xfrm>
          <a:off x="0" y="771162"/>
          <a:ext cx="11437937" cy="3229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3154"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en-US" sz="2000" b="1" kern="1200" dirty="0">
              <a:latin typeface="Arial Narrow" panose="020B0606020202030204" pitchFamily="34" charset="0"/>
            </a:rPr>
            <a:t>Strategy</a:t>
          </a:r>
          <a:r>
            <a:rPr lang="en-US" sz="2000" kern="1200" dirty="0">
              <a:latin typeface="Arial Narrow" panose="020B0606020202030204" pitchFamily="34" charset="0"/>
            </a:rPr>
            <a:t>: Keep subscribers informed and engaged by sending out regular newsletters featuring the latest journal content and updates.</a:t>
          </a:r>
        </a:p>
        <a:p>
          <a:pPr marL="228600" lvl="1" indent="-228600" algn="l" defTabSz="889000">
            <a:lnSpc>
              <a:spcPct val="90000"/>
            </a:lnSpc>
            <a:spcBef>
              <a:spcPct val="0"/>
            </a:spcBef>
            <a:spcAft>
              <a:spcPct val="20000"/>
            </a:spcAft>
            <a:buChar char="•"/>
          </a:pPr>
          <a:r>
            <a:rPr lang="en-US" sz="2000" b="1" kern="1200" dirty="0">
              <a:latin typeface="Arial Narrow" panose="020B0606020202030204" pitchFamily="34" charset="0"/>
            </a:rPr>
            <a:t>Execution</a:t>
          </a:r>
          <a:r>
            <a:rPr lang="en-US" sz="2000" kern="1200" dirty="0">
              <a:latin typeface="Arial Narrow" panose="020B0606020202030204" pitchFamily="34" charset="0"/>
            </a:rPr>
            <a:t>:</a:t>
          </a:r>
        </a:p>
        <a:p>
          <a:pPr marL="457200" lvl="2" indent="-228600" algn="l" defTabSz="889000">
            <a:lnSpc>
              <a:spcPct val="90000"/>
            </a:lnSpc>
            <a:spcBef>
              <a:spcPct val="0"/>
            </a:spcBef>
            <a:spcAft>
              <a:spcPct val="20000"/>
            </a:spcAft>
            <a:buChar char="•"/>
          </a:pPr>
          <a:r>
            <a:rPr lang="en-US" sz="2000" b="1" kern="1200" dirty="0">
              <a:latin typeface="Arial Narrow" panose="020B0606020202030204" pitchFamily="34" charset="0"/>
            </a:rPr>
            <a:t>Content</a:t>
          </a:r>
          <a:r>
            <a:rPr lang="en-US" sz="2000" kern="1200" dirty="0">
              <a:latin typeface="Arial Narrow" panose="020B0606020202030204" pitchFamily="34" charset="0"/>
            </a:rPr>
            <a:t>: Include summaries of new articles, links to full articles, information about upcoming special issues, and important announcements.</a:t>
          </a:r>
        </a:p>
        <a:p>
          <a:pPr marL="457200" lvl="2" indent="-228600" algn="l" defTabSz="889000">
            <a:lnSpc>
              <a:spcPct val="90000"/>
            </a:lnSpc>
            <a:spcBef>
              <a:spcPct val="0"/>
            </a:spcBef>
            <a:spcAft>
              <a:spcPct val="20000"/>
            </a:spcAft>
            <a:buChar char="•"/>
          </a:pPr>
          <a:r>
            <a:rPr lang="en-US" sz="2000" b="1" kern="1200" dirty="0">
              <a:latin typeface="Arial Narrow" panose="020B0606020202030204" pitchFamily="34" charset="0"/>
            </a:rPr>
            <a:t>Frequency</a:t>
          </a:r>
          <a:r>
            <a:rPr lang="en-US" sz="2000" kern="1200" dirty="0">
              <a:latin typeface="Arial Narrow" panose="020B0606020202030204" pitchFamily="34" charset="0"/>
            </a:rPr>
            <a:t>: Determine an optimal frequency for newsletters, such as weekly, bi-weekly, or monthly, to maintain consistent communication without overwhelming subscribers.</a:t>
          </a:r>
        </a:p>
        <a:p>
          <a:pPr marL="457200" lvl="2" indent="-228600" algn="l" defTabSz="889000">
            <a:lnSpc>
              <a:spcPct val="90000"/>
            </a:lnSpc>
            <a:spcBef>
              <a:spcPct val="0"/>
            </a:spcBef>
            <a:spcAft>
              <a:spcPct val="20000"/>
            </a:spcAft>
            <a:buChar char="•"/>
          </a:pPr>
          <a:r>
            <a:rPr lang="en-US" sz="2000" b="1" kern="1200" dirty="0">
              <a:latin typeface="Arial Narrow" panose="020B0606020202030204" pitchFamily="34" charset="0"/>
            </a:rPr>
            <a:t>Design</a:t>
          </a:r>
          <a:r>
            <a:rPr lang="en-US" sz="2000" kern="1200" dirty="0">
              <a:latin typeface="Arial Narrow" panose="020B0606020202030204" pitchFamily="34" charset="0"/>
            </a:rPr>
            <a:t>: Use a clean, professional design that is visually appealing and easy to read on both desktop and mobile devices.</a:t>
          </a:r>
        </a:p>
        <a:p>
          <a:pPr marL="457200" lvl="2" indent="-228600" algn="l" defTabSz="889000">
            <a:lnSpc>
              <a:spcPct val="90000"/>
            </a:lnSpc>
            <a:spcBef>
              <a:spcPct val="0"/>
            </a:spcBef>
            <a:spcAft>
              <a:spcPct val="20000"/>
            </a:spcAft>
            <a:buChar char="•"/>
          </a:pPr>
          <a:r>
            <a:rPr lang="en-US" sz="2000" b="1" kern="1200" dirty="0">
              <a:latin typeface="Arial Narrow" panose="020B0606020202030204" pitchFamily="34" charset="0"/>
            </a:rPr>
            <a:t>Call-to-Action</a:t>
          </a:r>
          <a:r>
            <a:rPr lang="en-US" sz="2000" kern="1200" dirty="0">
              <a:latin typeface="Arial Narrow" panose="020B0606020202030204" pitchFamily="34" charset="0"/>
            </a:rPr>
            <a:t>: Include clear calls-to-action (CTAs) encouraging recipients to read articles, visit the journal’s website, or engage with special issues.</a:t>
          </a:r>
        </a:p>
      </dsp:txBody>
      <dsp:txXfrm>
        <a:off x="0" y="771162"/>
        <a:ext cx="11437937" cy="322919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FFF2F-4B3E-4B4F-9063-1EF1DD83CD30}">
      <dsp:nvSpPr>
        <dsp:cNvPr id="0" name=""/>
        <dsp:cNvSpPr/>
      </dsp:nvSpPr>
      <dsp:spPr>
        <a:xfrm>
          <a:off x="0" y="360173"/>
          <a:ext cx="11363730" cy="3902850"/>
        </a:xfrm>
        <a:prstGeom prst="rect">
          <a:avLst/>
        </a:prstGeom>
        <a:solidFill>
          <a:schemeClr val="accent1">
            <a:alpha val="90000"/>
            <a:tint val="4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81952" tIns="437388" rIns="881952" bIns="149352" numCol="1" spcCol="1270" anchor="t" anchorCtr="0">
          <a:noAutofit/>
        </a:bodyPr>
        <a:lstStyle/>
        <a:p>
          <a:pPr marL="228600" lvl="1" indent="-228600" algn="l" defTabSz="933450">
            <a:lnSpc>
              <a:spcPct val="90000"/>
            </a:lnSpc>
            <a:spcBef>
              <a:spcPct val="0"/>
            </a:spcBef>
            <a:spcAft>
              <a:spcPct val="15000"/>
            </a:spcAft>
            <a:buChar char="•"/>
          </a:pPr>
          <a:r>
            <a:rPr lang="en-US" sz="2100" b="1" kern="1200" dirty="0">
              <a:latin typeface="Arial Narrow" panose="020B0606020202030204" pitchFamily="34" charset="0"/>
            </a:rPr>
            <a:t>Strategy</a:t>
          </a:r>
          <a:r>
            <a:rPr lang="en-US" sz="2100" kern="1200" dirty="0">
              <a:latin typeface="Arial Narrow" panose="020B0606020202030204" pitchFamily="34" charset="0"/>
            </a:rPr>
            <a:t>: Increase engagement by personalizing email content to match the specific interests and preferences of different audience segments.</a:t>
          </a:r>
        </a:p>
        <a:p>
          <a:pPr marL="228600" lvl="1" indent="-228600" algn="l" defTabSz="933450">
            <a:lnSpc>
              <a:spcPct val="90000"/>
            </a:lnSpc>
            <a:spcBef>
              <a:spcPct val="0"/>
            </a:spcBef>
            <a:spcAft>
              <a:spcPct val="15000"/>
            </a:spcAft>
            <a:buChar char="•"/>
          </a:pPr>
          <a:r>
            <a:rPr lang="en-US" sz="2100" b="1" kern="1200" dirty="0">
              <a:latin typeface="Arial Narrow" panose="020B0606020202030204" pitchFamily="34" charset="0"/>
            </a:rPr>
            <a:t>Execution</a:t>
          </a:r>
          <a:r>
            <a:rPr lang="en-US" sz="2100" kern="1200" dirty="0">
              <a:latin typeface="Arial Narrow" panose="020B0606020202030204" pitchFamily="34" charset="0"/>
            </a:rPr>
            <a:t>:</a:t>
          </a:r>
        </a:p>
        <a:p>
          <a:pPr marL="457200" lvl="2" indent="-228600" algn="l" defTabSz="933450">
            <a:lnSpc>
              <a:spcPct val="90000"/>
            </a:lnSpc>
            <a:spcBef>
              <a:spcPct val="0"/>
            </a:spcBef>
            <a:spcAft>
              <a:spcPct val="15000"/>
            </a:spcAft>
            <a:buChar char="•"/>
          </a:pPr>
          <a:r>
            <a:rPr lang="en-US" sz="2100" b="1" kern="1200" dirty="0">
              <a:latin typeface="Arial Narrow" panose="020B0606020202030204" pitchFamily="34" charset="0"/>
            </a:rPr>
            <a:t>Segmentation</a:t>
          </a:r>
          <a:r>
            <a:rPr lang="en-US" sz="2100" kern="1200" dirty="0">
              <a:latin typeface="Arial Narrow" panose="020B0606020202030204" pitchFamily="34" charset="0"/>
            </a:rPr>
            <a:t>: Segment the email list based on criteria such as subscribers’ research interests, past interactions with the journal, geographical location, and professional roles.</a:t>
          </a:r>
        </a:p>
        <a:p>
          <a:pPr marL="457200" lvl="2" indent="-228600" algn="l" defTabSz="933450">
            <a:lnSpc>
              <a:spcPct val="90000"/>
            </a:lnSpc>
            <a:spcBef>
              <a:spcPct val="0"/>
            </a:spcBef>
            <a:spcAft>
              <a:spcPct val="15000"/>
            </a:spcAft>
            <a:buChar char="•"/>
          </a:pPr>
          <a:r>
            <a:rPr lang="en-US" sz="2100" b="1" kern="1200" dirty="0">
              <a:latin typeface="Arial Narrow" panose="020B0606020202030204" pitchFamily="34" charset="0"/>
            </a:rPr>
            <a:t>Tailored Content</a:t>
          </a:r>
          <a:r>
            <a:rPr lang="en-US" sz="2100" kern="1200" dirty="0">
              <a:latin typeface="Arial Narrow" panose="020B0606020202030204" pitchFamily="34" charset="0"/>
            </a:rPr>
            <a:t>: Create tailored email content for each segment, ensuring that the information is relevant and valuable to them.</a:t>
          </a:r>
        </a:p>
        <a:p>
          <a:pPr marL="457200" lvl="2" indent="-228600" algn="l" defTabSz="933450">
            <a:lnSpc>
              <a:spcPct val="90000"/>
            </a:lnSpc>
            <a:spcBef>
              <a:spcPct val="0"/>
            </a:spcBef>
            <a:spcAft>
              <a:spcPct val="15000"/>
            </a:spcAft>
            <a:buChar char="•"/>
          </a:pPr>
          <a:r>
            <a:rPr lang="en-US" sz="2100" b="1" kern="1200" dirty="0">
              <a:latin typeface="Arial Narrow" panose="020B0606020202030204" pitchFamily="34" charset="0"/>
            </a:rPr>
            <a:t>Dynamic Content</a:t>
          </a:r>
          <a:r>
            <a:rPr lang="en-US" sz="2100" kern="1200" dirty="0">
              <a:latin typeface="Arial Narrow" panose="020B0606020202030204" pitchFamily="34" charset="0"/>
            </a:rPr>
            <a:t>: Use dynamic content blocks within emails to show different content to different segments without needing to create multiple versions of the same email.</a:t>
          </a:r>
        </a:p>
        <a:p>
          <a:pPr marL="457200" lvl="2" indent="-228600" algn="l" defTabSz="933450">
            <a:lnSpc>
              <a:spcPct val="90000"/>
            </a:lnSpc>
            <a:spcBef>
              <a:spcPct val="0"/>
            </a:spcBef>
            <a:spcAft>
              <a:spcPct val="15000"/>
            </a:spcAft>
            <a:buChar char="•"/>
          </a:pPr>
          <a:r>
            <a:rPr lang="en-US" sz="2100" b="1" kern="1200" dirty="0">
              <a:latin typeface="Arial Narrow" panose="020B0606020202030204" pitchFamily="34" charset="0"/>
            </a:rPr>
            <a:t>Personalization Tokens</a:t>
          </a:r>
          <a:r>
            <a:rPr lang="en-US" sz="2100" kern="1200" dirty="0">
              <a:latin typeface="Arial Narrow" panose="020B0606020202030204" pitchFamily="34" charset="0"/>
            </a:rPr>
            <a:t>: Include personalization tokens to address subscribers by name and reference their specific areas of interest or previous engagements.</a:t>
          </a:r>
        </a:p>
      </dsp:txBody>
      <dsp:txXfrm>
        <a:off x="0" y="360173"/>
        <a:ext cx="11363730" cy="3902850"/>
      </dsp:txXfrm>
    </dsp:sp>
    <dsp:sp modelId="{52AB2074-6F94-44C4-A2EF-5B36E2708778}">
      <dsp:nvSpPr>
        <dsp:cNvPr id="0" name=""/>
        <dsp:cNvSpPr/>
      </dsp:nvSpPr>
      <dsp:spPr>
        <a:xfrm>
          <a:off x="568186" y="50213"/>
          <a:ext cx="9884956" cy="61992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0665" tIns="0" rIns="300665" bIns="0" numCol="1" spcCol="1270" anchor="ctr" anchorCtr="0">
          <a:noAutofit/>
        </a:bodyPr>
        <a:lstStyle/>
        <a:p>
          <a:pPr marL="0" lvl="0" indent="0" algn="l" defTabSz="933450">
            <a:lnSpc>
              <a:spcPct val="90000"/>
            </a:lnSpc>
            <a:spcBef>
              <a:spcPct val="0"/>
            </a:spcBef>
            <a:spcAft>
              <a:spcPct val="35000"/>
            </a:spcAft>
            <a:buNone/>
          </a:pPr>
          <a:r>
            <a:rPr lang="en-US" sz="2100" b="1" kern="1200" dirty="0">
              <a:latin typeface="Arial Narrow" panose="020B0606020202030204" pitchFamily="34" charset="0"/>
            </a:rPr>
            <a:t>3. Personalize Emails to Cater to the Interests of Different Segments of the Audience</a:t>
          </a:r>
          <a:endParaRPr lang="en-US" sz="2100" kern="1200" dirty="0">
            <a:latin typeface="Arial Narrow" panose="020B0606020202030204" pitchFamily="34" charset="0"/>
          </a:endParaRPr>
        </a:p>
      </dsp:txBody>
      <dsp:txXfrm>
        <a:off x="598448" y="80475"/>
        <a:ext cx="9824432" cy="55939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38346A-6D8D-4DB7-9665-67D03651AAC5}">
      <dsp:nvSpPr>
        <dsp:cNvPr id="0" name=""/>
        <dsp:cNvSpPr/>
      </dsp:nvSpPr>
      <dsp:spPr>
        <a:xfrm>
          <a:off x="140361" y="127303"/>
          <a:ext cx="2937163" cy="4205936"/>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Narrow" panose="020B0606020202030204" pitchFamily="34" charset="0"/>
            </a:rPr>
            <a:t>Content marketing involves creating and distributing valuable, relevant, and consistent content to attract and engage a target audience. </a:t>
          </a:r>
        </a:p>
      </dsp:txBody>
      <dsp:txXfrm>
        <a:off x="226388" y="213330"/>
        <a:ext cx="2765109" cy="4033882"/>
      </dsp:txXfrm>
    </dsp:sp>
    <dsp:sp modelId="{6C676DDC-F608-47CE-B35E-8C960FA8EC7E}">
      <dsp:nvSpPr>
        <dsp:cNvPr id="0" name=""/>
        <dsp:cNvSpPr/>
      </dsp:nvSpPr>
      <dsp:spPr>
        <a:xfrm>
          <a:off x="3197731" y="103507"/>
          <a:ext cx="8431591" cy="1844158"/>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Arial Narrow" panose="020B0606020202030204" pitchFamily="34" charset="0"/>
            </a:rPr>
            <a:t>For scientific journals, content marketing can enhance visibility, engage readers, and promote research through the following ways:</a:t>
          </a:r>
          <a:endParaRPr lang="en-US" sz="2400" kern="1200" dirty="0">
            <a:latin typeface="Arial Narrow" panose="020B0606020202030204" pitchFamily="34" charset="0"/>
          </a:endParaRPr>
        </a:p>
      </dsp:txBody>
      <dsp:txXfrm>
        <a:off x="3251745" y="157521"/>
        <a:ext cx="8323563" cy="1736130"/>
      </dsp:txXfrm>
    </dsp:sp>
    <dsp:sp modelId="{163D2DC0-EEEA-4153-9EF8-8DF817D28E04}">
      <dsp:nvSpPr>
        <dsp:cNvPr id="0" name=""/>
        <dsp:cNvSpPr/>
      </dsp:nvSpPr>
      <dsp:spPr>
        <a:xfrm>
          <a:off x="3312002" y="2211647"/>
          <a:ext cx="2661487" cy="1844158"/>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Arial Narrow" panose="020B0606020202030204" pitchFamily="34" charset="0"/>
            </a:rPr>
            <a:t>Develop blog posts, infographics, and video summaries related to published research.</a:t>
          </a:r>
          <a:endParaRPr lang="en-US" sz="2000" kern="1200" dirty="0">
            <a:latin typeface="Arial Narrow" panose="020B0606020202030204" pitchFamily="34" charset="0"/>
          </a:endParaRPr>
        </a:p>
      </dsp:txBody>
      <dsp:txXfrm>
        <a:off x="3366016" y="2265661"/>
        <a:ext cx="2553459" cy="1736130"/>
      </dsp:txXfrm>
    </dsp:sp>
    <dsp:sp modelId="{279A84DF-D7AB-4FC3-8A94-85004A973FAA}">
      <dsp:nvSpPr>
        <dsp:cNvPr id="0" name=""/>
        <dsp:cNvSpPr/>
      </dsp:nvSpPr>
      <dsp:spPr>
        <a:xfrm>
          <a:off x="6235140" y="2183984"/>
          <a:ext cx="2661487" cy="1844158"/>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Arial Narrow" panose="020B0606020202030204" pitchFamily="34" charset="0"/>
            </a:rPr>
            <a:t>Highlight key findings, author interviews, and behind-the-scenes looks at the editorial process.</a:t>
          </a:r>
          <a:endParaRPr lang="en-US" sz="2000" kern="1200" dirty="0">
            <a:latin typeface="Arial Narrow" panose="020B0606020202030204" pitchFamily="34" charset="0"/>
          </a:endParaRPr>
        </a:p>
      </dsp:txBody>
      <dsp:txXfrm>
        <a:off x="6289154" y="2237998"/>
        <a:ext cx="2553459" cy="1736130"/>
      </dsp:txXfrm>
    </dsp:sp>
    <dsp:sp modelId="{BA6521AC-E4C6-45E4-BF30-165E85687120}">
      <dsp:nvSpPr>
        <dsp:cNvPr id="0" name=""/>
        <dsp:cNvSpPr/>
      </dsp:nvSpPr>
      <dsp:spPr>
        <a:xfrm>
          <a:off x="9069411" y="2183984"/>
          <a:ext cx="2661487" cy="1844158"/>
        </a:xfrm>
        <a:prstGeom prst="roundRect">
          <a:avLst>
            <a:gd name="adj" fmla="val 1000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Arial Narrow" panose="020B0606020202030204" pitchFamily="34" charset="0"/>
            </a:rPr>
            <a:t>Share this content on the journal’s website and social media channels.</a:t>
          </a:r>
          <a:endParaRPr lang="en-US" sz="2000" kern="1200" dirty="0">
            <a:latin typeface="Arial Narrow" panose="020B0606020202030204" pitchFamily="34" charset="0"/>
          </a:endParaRPr>
        </a:p>
      </dsp:txBody>
      <dsp:txXfrm>
        <a:off x="9123425" y="2237998"/>
        <a:ext cx="2553459" cy="173613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1EE6F5-69D2-494F-9A62-58CF70DB09EE}">
      <dsp:nvSpPr>
        <dsp:cNvPr id="0" name=""/>
        <dsp:cNvSpPr/>
      </dsp:nvSpPr>
      <dsp:spPr>
        <a:xfrm>
          <a:off x="0" y="2173"/>
          <a:ext cx="11149758" cy="0"/>
        </a:xfrm>
        <a:prstGeom prst="line">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1">
          <a:scrgbClr r="0" g="0" b="0"/>
        </a:lnRef>
        <a:fillRef idx="3">
          <a:scrgbClr r="0" g="0" b="0"/>
        </a:fillRef>
        <a:effectRef idx="3">
          <a:scrgbClr r="0" g="0" b="0"/>
        </a:effectRef>
        <a:fontRef idx="minor">
          <a:schemeClr val="lt1"/>
        </a:fontRef>
      </dsp:style>
    </dsp:sp>
    <dsp:sp modelId="{536BC31D-19B2-4074-A134-66C219521B82}">
      <dsp:nvSpPr>
        <dsp:cNvPr id="0" name=""/>
        <dsp:cNvSpPr/>
      </dsp:nvSpPr>
      <dsp:spPr>
        <a:xfrm>
          <a:off x="0" y="2173"/>
          <a:ext cx="2586538" cy="4446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1" kern="1200" dirty="0">
              <a:latin typeface="Arial Narrow" panose="020B0606020202030204" pitchFamily="34" charset="0"/>
            </a:rPr>
            <a:t>1. Develop Blog Posts, Infographics, and Video Summaries Related to Published Research</a:t>
          </a:r>
          <a:endParaRPr lang="en-US" sz="3200" kern="1200" dirty="0">
            <a:latin typeface="Arial Narrow" panose="020B0606020202030204" pitchFamily="34" charset="0"/>
          </a:endParaRPr>
        </a:p>
      </dsp:txBody>
      <dsp:txXfrm>
        <a:off x="0" y="2173"/>
        <a:ext cx="2586538" cy="4446616"/>
      </dsp:txXfrm>
    </dsp:sp>
    <dsp:sp modelId="{1BDD07AA-E1AB-4553-92EF-D71D2C2EFF6D}">
      <dsp:nvSpPr>
        <dsp:cNvPr id="0" name=""/>
        <dsp:cNvSpPr/>
      </dsp:nvSpPr>
      <dsp:spPr>
        <a:xfrm>
          <a:off x="2718179" y="79685"/>
          <a:ext cx="8016011" cy="725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latin typeface="Arial Narrow" panose="020B0606020202030204" pitchFamily="34" charset="0"/>
            </a:rPr>
            <a:t>Strategy</a:t>
          </a:r>
          <a:r>
            <a:rPr lang="en-US" sz="2100" kern="1200" dirty="0">
              <a:latin typeface="Arial Narrow" panose="020B0606020202030204" pitchFamily="34" charset="0"/>
            </a:rPr>
            <a:t>: Create diverse types of content to make research accessible and engaging for a broader audience.</a:t>
          </a:r>
        </a:p>
      </dsp:txBody>
      <dsp:txXfrm>
        <a:off x="2718179" y="79685"/>
        <a:ext cx="8016011" cy="725882"/>
      </dsp:txXfrm>
    </dsp:sp>
    <dsp:sp modelId="{E66C0FA3-68C3-4298-A1AD-511C4839CC78}">
      <dsp:nvSpPr>
        <dsp:cNvPr id="0" name=""/>
        <dsp:cNvSpPr/>
      </dsp:nvSpPr>
      <dsp:spPr>
        <a:xfrm>
          <a:off x="2586538" y="805567"/>
          <a:ext cx="7020863" cy="0"/>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65891776-AFFC-41E4-A13E-5FCC52A44366}">
      <dsp:nvSpPr>
        <dsp:cNvPr id="0" name=""/>
        <dsp:cNvSpPr/>
      </dsp:nvSpPr>
      <dsp:spPr>
        <a:xfrm>
          <a:off x="2718179" y="832727"/>
          <a:ext cx="1350570" cy="1859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latin typeface="Arial Narrow" panose="020B0606020202030204" pitchFamily="34" charset="0"/>
            </a:rPr>
            <a:t>Execution</a:t>
          </a:r>
          <a:r>
            <a:rPr lang="en-US" sz="2100" kern="1200" dirty="0">
              <a:latin typeface="Arial Narrow" panose="020B0606020202030204" pitchFamily="34" charset="0"/>
            </a:rPr>
            <a:t>:</a:t>
          </a:r>
        </a:p>
      </dsp:txBody>
      <dsp:txXfrm>
        <a:off x="2718179" y="832727"/>
        <a:ext cx="1350570" cy="1859973"/>
      </dsp:txXfrm>
    </dsp:sp>
    <dsp:sp modelId="{9DA05884-AA04-4A4E-BC3E-C91EB06C5484}">
      <dsp:nvSpPr>
        <dsp:cNvPr id="0" name=""/>
        <dsp:cNvSpPr/>
      </dsp:nvSpPr>
      <dsp:spPr>
        <a:xfrm>
          <a:off x="4200391" y="816175"/>
          <a:ext cx="6654527" cy="620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latin typeface="Arial Narrow" panose="020B0606020202030204" pitchFamily="34" charset="0"/>
            </a:rPr>
            <a:t>Blog Posts</a:t>
          </a:r>
          <a:r>
            <a:rPr lang="en-US" sz="1600" kern="1200" dirty="0">
              <a:latin typeface="Arial Narrow" panose="020B0606020202030204" pitchFamily="34" charset="0"/>
            </a:rPr>
            <a:t>: Write blog posts that summarize and explain research articles in an accessible language. These posts can break down complex studies into key points, discuss implications, and provide context.</a:t>
          </a:r>
        </a:p>
      </dsp:txBody>
      <dsp:txXfrm>
        <a:off x="4200391" y="816175"/>
        <a:ext cx="6654527" cy="620360"/>
      </dsp:txXfrm>
    </dsp:sp>
    <dsp:sp modelId="{5B8F745D-0000-4DB6-951A-A3B600849DAE}">
      <dsp:nvSpPr>
        <dsp:cNvPr id="0" name=""/>
        <dsp:cNvSpPr/>
      </dsp:nvSpPr>
      <dsp:spPr>
        <a:xfrm>
          <a:off x="4068749" y="1503440"/>
          <a:ext cx="3378790" cy="0"/>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DC42AB1F-88CA-4EA1-8A8F-6A606231EB82}">
      <dsp:nvSpPr>
        <dsp:cNvPr id="0" name=""/>
        <dsp:cNvSpPr/>
      </dsp:nvSpPr>
      <dsp:spPr>
        <a:xfrm>
          <a:off x="4200391" y="1503440"/>
          <a:ext cx="6889928" cy="526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latin typeface="Arial Narrow" panose="020B0606020202030204" pitchFamily="34" charset="0"/>
            </a:rPr>
            <a:t>Infographics</a:t>
          </a:r>
          <a:r>
            <a:rPr lang="en-US" sz="1600" kern="1200" dirty="0">
              <a:latin typeface="Arial Narrow" panose="020B0606020202030204" pitchFamily="34" charset="0"/>
            </a:rPr>
            <a:t>: Design infographics to visually represent research data, key findings, and trends. Infographics are highly shareable and can simplify complex information.</a:t>
          </a:r>
        </a:p>
      </dsp:txBody>
      <dsp:txXfrm>
        <a:off x="4200391" y="1503440"/>
        <a:ext cx="6889928" cy="526270"/>
      </dsp:txXfrm>
    </dsp:sp>
    <dsp:sp modelId="{5C420B44-4CB1-45A8-9400-99EF2B5C91A4}">
      <dsp:nvSpPr>
        <dsp:cNvPr id="0" name=""/>
        <dsp:cNvSpPr/>
      </dsp:nvSpPr>
      <dsp:spPr>
        <a:xfrm>
          <a:off x="4068749" y="2029710"/>
          <a:ext cx="3378790" cy="0"/>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3CEB049D-56BE-4BA1-B09A-72F57DE1C398}">
      <dsp:nvSpPr>
        <dsp:cNvPr id="0" name=""/>
        <dsp:cNvSpPr/>
      </dsp:nvSpPr>
      <dsp:spPr>
        <a:xfrm>
          <a:off x="4200391" y="2029710"/>
          <a:ext cx="6938042" cy="402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latin typeface="Arial Narrow" panose="020B0606020202030204" pitchFamily="34" charset="0"/>
            </a:rPr>
            <a:t>Video Summaries</a:t>
          </a:r>
          <a:r>
            <a:rPr lang="en-US" sz="1600" kern="1200" dirty="0">
              <a:latin typeface="Arial Narrow" panose="020B0606020202030204" pitchFamily="34" charset="0"/>
            </a:rPr>
            <a:t>: Produce short video summaries where authors or experts explain the main findings and significance of their research. These videos can be used to reach audiences who prefer visual content.</a:t>
          </a:r>
        </a:p>
      </dsp:txBody>
      <dsp:txXfrm>
        <a:off x="4200391" y="2029710"/>
        <a:ext cx="6938042" cy="402698"/>
      </dsp:txXfrm>
    </dsp:sp>
    <dsp:sp modelId="{F57B4CE8-D313-4D0B-9282-5D8632E026F5}">
      <dsp:nvSpPr>
        <dsp:cNvPr id="0" name=""/>
        <dsp:cNvSpPr/>
      </dsp:nvSpPr>
      <dsp:spPr>
        <a:xfrm>
          <a:off x="2586538" y="2743053"/>
          <a:ext cx="7020863" cy="0"/>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653818CF-4028-4A01-BE83-3A69D407C3C4}">
      <dsp:nvSpPr>
        <dsp:cNvPr id="0" name=""/>
        <dsp:cNvSpPr/>
      </dsp:nvSpPr>
      <dsp:spPr>
        <a:xfrm>
          <a:off x="2718179" y="2820565"/>
          <a:ext cx="1348238" cy="1550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Example</a:t>
          </a:r>
          <a:r>
            <a:rPr lang="en-US" sz="2000" kern="1200" dirty="0">
              <a:latin typeface="Arial Narrow" panose="020B0606020202030204" pitchFamily="34" charset="0"/>
            </a:rPr>
            <a:t>:</a:t>
          </a:r>
        </a:p>
      </dsp:txBody>
      <dsp:txXfrm>
        <a:off x="2718179" y="2820565"/>
        <a:ext cx="1348238" cy="1550236"/>
      </dsp:txXfrm>
    </dsp:sp>
    <dsp:sp modelId="{424B41B5-95C2-4514-8D2E-7C1BAB6DF497}">
      <dsp:nvSpPr>
        <dsp:cNvPr id="0" name=""/>
        <dsp:cNvSpPr/>
      </dsp:nvSpPr>
      <dsp:spPr>
        <a:xfrm>
          <a:off x="4198059" y="2820565"/>
          <a:ext cx="6357903" cy="1550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Arial Narrow" panose="020B0606020202030204" pitchFamily="34" charset="0"/>
            </a:rPr>
            <a:t>A blog post could be titled "New Insights into Hypertension Management from Our Latest Study," an infographic might show "The Impact of Drug X on Blood Pressure: A Visual Guide," and a video summary could feature the lead author discussing the study's methodology and results.</a:t>
          </a:r>
        </a:p>
      </dsp:txBody>
      <dsp:txXfrm>
        <a:off x="4198059" y="2820565"/>
        <a:ext cx="6357903" cy="1550236"/>
      </dsp:txXfrm>
    </dsp:sp>
    <dsp:sp modelId="{0F31EA7E-9247-480E-AD7F-5588ABDB6230}">
      <dsp:nvSpPr>
        <dsp:cNvPr id="0" name=""/>
        <dsp:cNvSpPr/>
      </dsp:nvSpPr>
      <dsp:spPr>
        <a:xfrm>
          <a:off x="2586538" y="4370801"/>
          <a:ext cx="7020863" cy="0"/>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AFF211-9D8F-4162-A336-FD819AEE69BF}">
      <dsp:nvSpPr>
        <dsp:cNvPr id="0" name=""/>
        <dsp:cNvSpPr/>
      </dsp:nvSpPr>
      <dsp:spPr>
        <a:xfrm rot="16200000">
          <a:off x="-401062" y="402473"/>
          <a:ext cx="4472940" cy="3667993"/>
        </a:xfrm>
        <a:prstGeom prst="flowChartManualOperation">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None/>
          </a:pPr>
          <a:r>
            <a:rPr lang="en-US" sz="2400" b="1" kern="1200">
              <a:latin typeface="Arial Narrow" panose="020B0606020202030204" pitchFamily="34" charset="0"/>
            </a:rPr>
            <a:t>Search Engine Optimization (SEO) </a:t>
          </a:r>
          <a:r>
            <a:rPr lang="en-US" sz="2400" kern="1200">
              <a:latin typeface="Arial Narrow" panose="020B0606020202030204" pitchFamily="34" charset="0"/>
            </a:rPr>
            <a:t>is the process of improving a website or web page's visibility and ranking on search engine results pages (SERPs) to increase organic (non-paid) traffic. </a:t>
          </a:r>
          <a:endParaRPr lang="en-US" sz="2400" kern="1200" dirty="0"/>
        </a:p>
      </dsp:txBody>
      <dsp:txXfrm rot="5400000">
        <a:off x="1412" y="894587"/>
        <a:ext cx="3667993" cy="2683764"/>
      </dsp:txXfrm>
    </dsp:sp>
    <dsp:sp modelId="{3B5ED526-E67E-4F4A-B81C-5B1F75FD083F}">
      <dsp:nvSpPr>
        <dsp:cNvPr id="0" name=""/>
        <dsp:cNvSpPr/>
      </dsp:nvSpPr>
      <dsp:spPr>
        <a:xfrm rot="16200000">
          <a:off x="3542030" y="402473"/>
          <a:ext cx="4472940" cy="3667993"/>
        </a:xfrm>
        <a:prstGeom prst="flowChartManualOperation">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Arial Narrow" panose="020B0606020202030204" pitchFamily="34" charset="0"/>
            </a:rPr>
            <a:t>SEO involves various strategies, techniques, and tactics aimed at making a site more attractive to search engines like Google, Bing, and Yahoo. </a:t>
          </a:r>
        </a:p>
      </dsp:txBody>
      <dsp:txXfrm rot="5400000">
        <a:off x="3944504" y="894587"/>
        <a:ext cx="3667993" cy="2683764"/>
      </dsp:txXfrm>
    </dsp:sp>
    <dsp:sp modelId="{A45EAA49-B0AA-4EBC-8865-3E8CCC7726FE}">
      <dsp:nvSpPr>
        <dsp:cNvPr id="0" name=""/>
        <dsp:cNvSpPr/>
      </dsp:nvSpPr>
      <dsp:spPr>
        <a:xfrm rot="16200000">
          <a:off x="7422688" y="402473"/>
          <a:ext cx="4472940" cy="3667993"/>
        </a:xfrm>
        <a:prstGeom prst="flowChartManualOperation">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t" anchorCtr="0">
          <a:noAutofit/>
        </a:bodyPr>
        <a:lstStyle/>
        <a:p>
          <a:pPr marL="0" lvl="0" indent="0" algn="l" defTabSz="1066800">
            <a:lnSpc>
              <a:spcPct val="90000"/>
            </a:lnSpc>
            <a:spcBef>
              <a:spcPct val="0"/>
            </a:spcBef>
            <a:spcAft>
              <a:spcPct val="35000"/>
            </a:spcAft>
            <a:buNone/>
          </a:pPr>
          <a:r>
            <a:rPr lang="en-US" sz="2400" kern="1200">
              <a:latin typeface="Arial Narrow" panose="020B0606020202030204" pitchFamily="34" charset="0"/>
            </a:rPr>
            <a:t>Key components and concepts of SEO include:</a:t>
          </a:r>
          <a:endParaRPr lang="en-US" sz="2400" kern="1200" dirty="0">
            <a:latin typeface="Arial Narrow" panose="020B0606020202030204" pitchFamily="34" charset="0"/>
          </a:endParaRPr>
        </a:p>
        <a:p>
          <a:pPr marL="457200" lvl="1" indent="0" algn="l" defTabSz="800100">
            <a:lnSpc>
              <a:spcPct val="90000"/>
            </a:lnSpc>
            <a:spcBef>
              <a:spcPct val="0"/>
            </a:spcBef>
            <a:spcAft>
              <a:spcPct val="15000"/>
            </a:spcAft>
            <a:buChar char="•"/>
          </a:pPr>
          <a:r>
            <a:rPr lang="en-US" sz="1800" kern="1200" dirty="0">
              <a:latin typeface="Arial Narrow" panose="020B0606020202030204" pitchFamily="34" charset="0"/>
            </a:rPr>
            <a:t>Keyword research</a:t>
          </a:r>
        </a:p>
        <a:p>
          <a:pPr marL="457200" lvl="1" indent="0" algn="l" defTabSz="800100">
            <a:lnSpc>
              <a:spcPct val="90000"/>
            </a:lnSpc>
            <a:spcBef>
              <a:spcPct val="0"/>
            </a:spcBef>
            <a:spcAft>
              <a:spcPct val="15000"/>
            </a:spcAft>
            <a:buChar char="•"/>
          </a:pPr>
          <a:r>
            <a:rPr lang="en-US" sz="1800" kern="1200" dirty="0">
              <a:latin typeface="Arial Narrow" panose="020B0606020202030204" pitchFamily="34" charset="0"/>
            </a:rPr>
            <a:t>On-page SEO</a:t>
          </a:r>
        </a:p>
        <a:p>
          <a:pPr marL="457200" lvl="1" indent="0" algn="l" defTabSz="800100">
            <a:lnSpc>
              <a:spcPct val="90000"/>
            </a:lnSpc>
            <a:spcBef>
              <a:spcPct val="0"/>
            </a:spcBef>
            <a:spcAft>
              <a:spcPct val="15000"/>
            </a:spcAft>
            <a:buChar char="•"/>
          </a:pPr>
          <a:r>
            <a:rPr lang="en-US" sz="1800" kern="1200" dirty="0">
              <a:latin typeface="Arial Narrow" panose="020B0606020202030204" pitchFamily="34" charset="0"/>
            </a:rPr>
            <a:t>Off-page SEO</a:t>
          </a:r>
        </a:p>
        <a:p>
          <a:pPr marL="457200" lvl="1" indent="0" algn="l" defTabSz="800100">
            <a:lnSpc>
              <a:spcPct val="90000"/>
            </a:lnSpc>
            <a:spcBef>
              <a:spcPct val="0"/>
            </a:spcBef>
            <a:spcAft>
              <a:spcPct val="15000"/>
            </a:spcAft>
            <a:buChar char="•"/>
          </a:pPr>
          <a:r>
            <a:rPr lang="en-US" sz="1800" kern="1200" dirty="0">
              <a:latin typeface="Arial Narrow" panose="020B0606020202030204" pitchFamily="34" charset="0"/>
            </a:rPr>
            <a:t>Technical SEO</a:t>
          </a:r>
        </a:p>
        <a:p>
          <a:pPr marL="457200" lvl="1" indent="0" algn="l" defTabSz="800100">
            <a:lnSpc>
              <a:spcPct val="90000"/>
            </a:lnSpc>
            <a:spcBef>
              <a:spcPct val="0"/>
            </a:spcBef>
            <a:spcAft>
              <a:spcPct val="15000"/>
            </a:spcAft>
            <a:buChar char="•"/>
          </a:pPr>
          <a:r>
            <a:rPr lang="en-US" sz="1800" kern="1200" dirty="0">
              <a:latin typeface="Arial Narrow" panose="020B0606020202030204" pitchFamily="34" charset="0"/>
            </a:rPr>
            <a:t>Content SEO</a:t>
          </a:r>
        </a:p>
        <a:p>
          <a:pPr marL="457200" lvl="1" indent="0" algn="l" defTabSz="800100">
            <a:lnSpc>
              <a:spcPct val="90000"/>
            </a:lnSpc>
            <a:spcBef>
              <a:spcPct val="0"/>
            </a:spcBef>
            <a:spcAft>
              <a:spcPct val="15000"/>
            </a:spcAft>
            <a:buChar char="•"/>
          </a:pPr>
          <a:r>
            <a:rPr lang="en-US" sz="1800" kern="1200" dirty="0">
              <a:latin typeface="Arial Narrow" panose="020B0606020202030204" pitchFamily="34" charset="0"/>
            </a:rPr>
            <a:t>Local SEO</a:t>
          </a:r>
        </a:p>
      </dsp:txBody>
      <dsp:txXfrm rot="5400000">
        <a:off x="7825162" y="894587"/>
        <a:ext cx="3667993" cy="268376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7C48A-FA3F-4CF1-8B83-AC6C79073682}">
      <dsp:nvSpPr>
        <dsp:cNvPr id="0" name=""/>
        <dsp:cNvSpPr/>
      </dsp:nvSpPr>
      <dsp:spPr>
        <a:xfrm>
          <a:off x="0" y="0"/>
          <a:ext cx="11307474" cy="0"/>
        </a:xfrm>
        <a:prstGeom prst="line">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23542E5-90B5-4484-A7EC-2FA95E164BE4}">
      <dsp:nvSpPr>
        <dsp:cNvPr id="0" name=""/>
        <dsp:cNvSpPr/>
      </dsp:nvSpPr>
      <dsp:spPr>
        <a:xfrm>
          <a:off x="0" y="0"/>
          <a:ext cx="2179780" cy="4548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latin typeface="Arial Narrow" panose="020B0606020202030204" pitchFamily="34" charset="0"/>
            </a:rPr>
            <a:t>2. Highlight Key Findings, Author Interviews, and Behind-the-Scenes Looks at the Editorial Process</a:t>
          </a:r>
          <a:endParaRPr lang="en-US" sz="2800" kern="1200" dirty="0">
            <a:latin typeface="Arial Narrow" panose="020B0606020202030204" pitchFamily="34" charset="0"/>
          </a:endParaRPr>
        </a:p>
      </dsp:txBody>
      <dsp:txXfrm>
        <a:off x="0" y="0"/>
        <a:ext cx="2179780" cy="4548153"/>
      </dsp:txXfrm>
    </dsp:sp>
    <dsp:sp modelId="{B6F89834-9C45-4F30-A02E-E1329224C883}">
      <dsp:nvSpPr>
        <dsp:cNvPr id="0" name=""/>
        <dsp:cNvSpPr/>
      </dsp:nvSpPr>
      <dsp:spPr>
        <a:xfrm>
          <a:off x="2343264" y="161228"/>
          <a:ext cx="8776767" cy="835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a:latin typeface="Arial Narrow" panose="020B0606020202030204" pitchFamily="34" charset="0"/>
            </a:rPr>
            <a:t>Strategy</a:t>
          </a:r>
          <a:r>
            <a:rPr lang="en-US" sz="2400" kern="1200">
              <a:latin typeface="Arial Narrow" panose="020B0606020202030204" pitchFamily="34" charset="0"/>
            </a:rPr>
            <a:t>: Engage readers by showcasing the human side of research and providing deeper insights into the scientific process.</a:t>
          </a:r>
          <a:endParaRPr lang="en-US" sz="2400" kern="1200" dirty="0">
            <a:latin typeface="Arial Narrow" panose="020B0606020202030204" pitchFamily="34" charset="0"/>
          </a:endParaRPr>
        </a:p>
      </dsp:txBody>
      <dsp:txXfrm>
        <a:off x="2343264" y="161228"/>
        <a:ext cx="8776767" cy="835260"/>
      </dsp:txXfrm>
    </dsp:sp>
    <dsp:sp modelId="{87CB45D8-5067-4F9A-A644-48EC7FAD98BD}">
      <dsp:nvSpPr>
        <dsp:cNvPr id="0" name=""/>
        <dsp:cNvSpPr/>
      </dsp:nvSpPr>
      <dsp:spPr>
        <a:xfrm>
          <a:off x="2179780" y="996488"/>
          <a:ext cx="8719122"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a:sp3d z="127000" prstMaterial="matte"/>
      </dsp:spPr>
      <dsp:style>
        <a:lnRef idx="2">
          <a:scrgbClr r="0" g="0" b="0"/>
        </a:lnRef>
        <a:fillRef idx="1">
          <a:scrgbClr r="0" g="0" b="0"/>
        </a:fillRef>
        <a:effectRef idx="0">
          <a:scrgbClr r="0" g="0" b="0"/>
        </a:effectRef>
        <a:fontRef idx="minor"/>
      </dsp:style>
    </dsp:sp>
    <dsp:sp modelId="{FD44EC08-292F-4C73-8EA0-EC13AB110DF2}">
      <dsp:nvSpPr>
        <dsp:cNvPr id="0" name=""/>
        <dsp:cNvSpPr/>
      </dsp:nvSpPr>
      <dsp:spPr>
        <a:xfrm>
          <a:off x="2343264" y="1157717"/>
          <a:ext cx="1524602" cy="3224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a:latin typeface="Arial Narrow" panose="020B0606020202030204" pitchFamily="34" charset="0"/>
            </a:rPr>
            <a:t>Execution</a:t>
          </a:r>
          <a:r>
            <a:rPr lang="en-US" sz="2400" kern="1200">
              <a:latin typeface="Arial Narrow" panose="020B0606020202030204" pitchFamily="34" charset="0"/>
            </a:rPr>
            <a:t>:</a:t>
          </a:r>
          <a:endParaRPr lang="en-US" sz="2400" kern="1200" dirty="0">
            <a:latin typeface="Arial Narrow" panose="020B0606020202030204" pitchFamily="34" charset="0"/>
          </a:endParaRPr>
        </a:p>
      </dsp:txBody>
      <dsp:txXfrm>
        <a:off x="2343264" y="1157717"/>
        <a:ext cx="1524602" cy="3224569"/>
      </dsp:txXfrm>
    </dsp:sp>
    <dsp:sp modelId="{343CED88-CB8B-4DE0-961F-C7441517E2B2}">
      <dsp:nvSpPr>
        <dsp:cNvPr id="0" name=""/>
        <dsp:cNvSpPr/>
      </dsp:nvSpPr>
      <dsp:spPr>
        <a:xfrm>
          <a:off x="4031350" y="1157717"/>
          <a:ext cx="7132073" cy="1073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Key Findings</a:t>
          </a:r>
          <a:r>
            <a:rPr lang="en-US" sz="2000" kern="1200" dirty="0">
              <a:latin typeface="Arial Narrow" panose="020B0606020202030204" pitchFamily="34" charset="0"/>
            </a:rPr>
            <a:t>: Create posts that spotlight the most significant findings from recent research articles, explaining their relevance and potential impact.</a:t>
          </a:r>
        </a:p>
      </dsp:txBody>
      <dsp:txXfrm>
        <a:off x="4031350" y="1157717"/>
        <a:ext cx="7132073" cy="1073806"/>
      </dsp:txXfrm>
    </dsp:sp>
    <dsp:sp modelId="{E9DBCA5F-5A31-4F1C-BC4D-5FEFFFF985A0}">
      <dsp:nvSpPr>
        <dsp:cNvPr id="0" name=""/>
        <dsp:cNvSpPr/>
      </dsp:nvSpPr>
      <dsp:spPr>
        <a:xfrm>
          <a:off x="3867867" y="2231523"/>
          <a:ext cx="4196077"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a:sp3d z="127000" prstMaterial="matte"/>
      </dsp:spPr>
      <dsp:style>
        <a:lnRef idx="2">
          <a:scrgbClr r="0" g="0" b="0"/>
        </a:lnRef>
        <a:fillRef idx="1">
          <a:scrgbClr r="0" g="0" b="0"/>
        </a:fillRef>
        <a:effectRef idx="0">
          <a:scrgbClr r="0" g="0" b="0"/>
        </a:effectRef>
        <a:fontRef idx="minor"/>
      </dsp:style>
    </dsp:sp>
    <dsp:sp modelId="{A4BFC50D-DAAE-4D0D-8DB5-A0F18AB57477}">
      <dsp:nvSpPr>
        <dsp:cNvPr id="0" name=""/>
        <dsp:cNvSpPr/>
      </dsp:nvSpPr>
      <dsp:spPr>
        <a:xfrm>
          <a:off x="4031350" y="2231523"/>
          <a:ext cx="7270124" cy="1073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Author Interviews</a:t>
          </a:r>
          <a:r>
            <a:rPr lang="en-US" sz="2000" kern="1200" dirty="0">
              <a:latin typeface="Arial Narrow" panose="020B0606020202030204" pitchFamily="34" charset="0"/>
            </a:rPr>
            <a:t>: Conduct and publish interviews with researchers to discuss their work, motivations, and the implications of their findings. These interviews can be written, audio, or video formats.</a:t>
          </a:r>
        </a:p>
      </dsp:txBody>
      <dsp:txXfrm>
        <a:off x="4031350" y="2231523"/>
        <a:ext cx="7270124" cy="1073806"/>
      </dsp:txXfrm>
    </dsp:sp>
    <dsp:sp modelId="{4BB06970-0E5C-4555-9696-F9E721DE8F55}">
      <dsp:nvSpPr>
        <dsp:cNvPr id="0" name=""/>
        <dsp:cNvSpPr/>
      </dsp:nvSpPr>
      <dsp:spPr>
        <a:xfrm>
          <a:off x="3867867" y="3305330"/>
          <a:ext cx="4196077"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a:sp3d z="127000" prstMaterial="matte"/>
      </dsp:spPr>
      <dsp:style>
        <a:lnRef idx="2">
          <a:scrgbClr r="0" g="0" b="0"/>
        </a:lnRef>
        <a:fillRef idx="1">
          <a:scrgbClr r="0" g="0" b="0"/>
        </a:fillRef>
        <a:effectRef idx="0">
          <a:scrgbClr r="0" g="0" b="0"/>
        </a:effectRef>
        <a:fontRef idx="minor"/>
      </dsp:style>
    </dsp:sp>
    <dsp:sp modelId="{42F8857C-FA5B-4692-B270-8FAA4DC51E5E}">
      <dsp:nvSpPr>
        <dsp:cNvPr id="0" name=""/>
        <dsp:cNvSpPr/>
      </dsp:nvSpPr>
      <dsp:spPr>
        <a:xfrm>
          <a:off x="4031350" y="3305330"/>
          <a:ext cx="7246374" cy="10738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latin typeface="Arial Narrow" panose="020B0606020202030204" pitchFamily="34" charset="0"/>
            </a:rPr>
            <a:t>Editorial Process</a:t>
          </a:r>
          <a:r>
            <a:rPr lang="en-US" sz="1800" kern="1200" dirty="0">
              <a:latin typeface="Arial Narrow" panose="020B0606020202030204" pitchFamily="34" charset="0"/>
            </a:rPr>
            <a:t>: Share behind-the-scenes content about the editorial and peer review process to demystify how articles are selected and published. This can include interviews with editors and reviewers, and overviews of the publication journey.</a:t>
          </a:r>
        </a:p>
      </dsp:txBody>
      <dsp:txXfrm>
        <a:off x="4031350" y="3305330"/>
        <a:ext cx="7246374" cy="1073806"/>
      </dsp:txXfrm>
    </dsp:sp>
    <dsp:sp modelId="{FEA56830-C807-4985-825D-345CA6FB4B70}">
      <dsp:nvSpPr>
        <dsp:cNvPr id="0" name=""/>
        <dsp:cNvSpPr/>
      </dsp:nvSpPr>
      <dsp:spPr>
        <a:xfrm>
          <a:off x="2179780" y="4382286"/>
          <a:ext cx="8719122"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a:sp3d z="127000" prstMaterial="matte"/>
      </dsp:spPr>
      <dsp:style>
        <a:lnRef idx="2">
          <a:scrgbClr r="0" g="0" b="0"/>
        </a:lnRef>
        <a:fillRef idx="1">
          <a:scrgbClr r="0" g="0" b="0"/>
        </a:fillRef>
        <a:effectRef idx="0">
          <a:scrgbClr r="0" g="0" b="0"/>
        </a:effectRef>
        <a:fontRef idx="minor"/>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7C48A-FA3F-4CF1-8B83-AC6C79073682}">
      <dsp:nvSpPr>
        <dsp:cNvPr id="0" name=""/>
        <dsp:cNvSpPr/>
      </dsp:nvSpPr>
      <dsp:spPr>
        <a:xfrm>
          <a:off x="0" y="2165"/>
          <a:ext cx="11104274" cy="0"/>
        </a:xfrm>
        <a:prstGeom prst="line">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w="12700" cap="flat" cmpd="sng" algn="ctr">
          <a:solidFill>
            <a:schemeClr val="accent1">
              <a:hueOff val="0"/>
              <a:satOff val="0"/>
              <a:lumOff val="0"/>
              <a:alphaOff val="0"/>
            </a:schemeClr>
          </a:solidFill>
          <a:prstDash val="solid"/>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1">
          <a:scrgbClr r="0" g="0" b="0"/>
        </a:lnRef>
        <a:fillRef idx="3">
          <a:scrgbClr r="0" g="0" b="0"/>
        </a:fillRef>
        <a:effectRef idx="3">
          <a:scrgbClr r="0" g="0" b="0"/>
        </a:effectRef>
        <a:fontRef idx="minor">
          <a:schemeClr val="lt1"/>
        </a:fontRef>
      </dsp:style>
    </dsp:sp>
    <dsp:sp modelId="{D23542E5-90B5-4484-A7EC-2FA95E164BE4}">
      <dsp:nvSpPr>
        <dsp:cNvPr id="0" name=""/>
        <dsp:cNvSpPr/>
      </dsp:nvSpPr>
      <dsp:spPr>
        <a:xfrm>
          <a:off x="0" y="2165"/>
          <a:ext cx="1897703" cy="44305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latin typeface="Arial Narrow" panose="020B0606020202030204" pitchFamily="34" charset="0"/>
            </a:rPr>
            <a:t>3. Share Content on the Journal’s Website and Social Media Channels</a:t>
          </a:r>
          <a:endParaRPr lang="en-US" sz="2800" kern="1200" dirty="0"/>
        </a:p>
      </dsp:txBody>
      <dsp:txXfrm>
        <a:off x="0" y="2165"/>
        <a:ext cx="1897703" cy="4430509"/>
      </dsp:txXfrm>
    </dsp:sp>
    <dsp:sp modelId="{DC73D023-A16D-40C4-8AA8-4B3B5D651754}">
      <dsp:nvSpPr>
        <dsp:cNvPr id="0" name=""/>
        <dsp:cNvSpPr/>
      </dsp:nvSpPr>
      <dsp:spPr>
        <a:xfrm>
          <a:off x="2040030" y="160521"/>
          <a:ext cx="8676463" cy="7832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latin typeface="Arial Narrow" panose="020B0606020202030204" pitchFamily="34" charset="0"/>
            </a:rPr>
            <a:t>Strategy</a:t>
          </a:r>
          <a:r>
            <a:rPr lang="en-US" sz="2400" kern="1200" dirty="0">
              <a:latin typeface="Arial Narrow" panose="020B0606020202030204" pitchFamily="34" charset="0"/>
            </a:rPr>
            <a:t>: Maximize the reach and impact of created content by sharing it across multiple platforms.</a:t>
          </a:r>
        </a:p>
      </dsp:txBody>
      <dsp:txXfrm>
        <a:off x="2040030" y="160521"/>
        <a:ext cx="8676463" cy="783229"/>
      </dsp:txXfrm>
    </dsp:sp>
    <dsp:sp modelId="{3D7FBF27-D705-495F-B623-F781C0E43526}">
      <dsp:nvSpPr>
        <dsp:cNvPr id="0" name=""/>
        <dsp:cNvSpPr/>
      </dsp:nvSpPr>
      <dsp:spPr>
        <a:xfrm>
          <a:off x="1897703" y="943750"/>
          <a:ext cx="7590812" cy="0"/>
        </a:xfrm>
        <a:prstGeom prst="line">
          <a:avLst/>
        </a:prstGeom>
        <a:noFill/>
        <a:ln w="12700" cap="flat"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AF93EA06-529C-4903-AD3F-D655985B8D79}">
      <dsp:nvSpPr>
        <dsp:cNvPr id="0" name=""/>
        <dsp:cNvSpPr/>
      </dsp:nvSpPr>
      <dsp:spPr>
        <a:xfrm>
          <a:off x="2040030" y="1102106"/>
          <a:ext cx="1471971" cy="3167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latin typeface="Arial Narrow" panose="020B0606020202030204" pitchFamily="34" charset="0"/>
            </a:rPr>
            <a:t>Execution</a:t>
          </a:r>
          <a:r>
            <a:rPr lang="en-US" sz="2400" kern="1200" dirty="0">
              <a:latin typeface="Arial Narrow" panose="020B0606020202030204" pitchFamily="34" charset="0"/>
            </a:rPr>
            <a:t>:</a:t>
          </a:r>
        </a:p>
      </dsp:txBody>
      <dsp:txXfrm>
        <a:off x="2040030" y="1102106"/>
        <a:ext cx="1471971" cy="3167121"/>
      </dsp:txXfrm>
    </dsp:sp>
    <dsp:sp modelId="{F7B73200-6877-4C30-B162-AF6443213B25}">
      <dsp:nvSpPr>
        <dsp:cNvPr id="0" name=""/>
        <dsp:cNvSpPr/>
      </dsp:nvSpPr>
      <dsp:spPr>
        <a:xfrm>
          <a:off x="3654329" y="1102106"/>
          <a:ext cx="7239488" cy="113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Website</a:t>
          </a:r>
          <a:r>
            <a:rPr lang="en-US" sz="2000" kern="1200" dirty="0">
              <a:latin typeface="Arial Narrow" panose="020B0606020202030204" pitchFamily="34" charset="0"/>
            </a:rPr>
            <a:t>: Publish blog posts, infographics, and videos on a dedicated section of the journal’s website, ensuring easy access for visitors.</a:t>
          </a:r>
        </a:p>
      </dsp:txBody>
      <dsp:txXfrm>
        <a:off x="3654329" y="1102106"/>
        <a:ext cx="7239488" cy="1133545"/>
      </dsp:txXfrm>
    </dsp:sp>
    <dsp:sp modelId="{56F6AB28-553D-46AF-9316-0C288DB73928}">
      <dsp:nvSpPr>
        <dsp:cNvPr id="0" name=""/>
        <dsp:cNvSpPr/>
      </dsp:nvSpPr>
      <dsp:spPr>
        <a:xfrm>
          <a:off x="3512002" y="2235651"/>
          <a:ext cx="3653078" cy="0"/>
        </a:xfrm>
        <a:prstGeom prst="line">
          <a:avLst/>
        </a:prstGeom>
        <a:noFill/>
        <a:ln w="12700" cap="flat"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4DFF5717-0134-4569-B88F-A7773EEDF5A6}">
      <dsp:nvSpPr>
        <dsp:cNvPr id="0" name=""/>
        <dsp:cNvSpPr/>
      </dsp:nvSpPr>
      <dsp:spPr>
        <a:xfrm>
          <a:off x="3654329" y="2235651"/>
          <a:ext cx="7442781" cy="113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Social Media</a:t>
          </a:r>
          <a:r>
            <a:rPr lang="en-US" sz="2000" kern="1200" dirty="0">
              <a:latin typeface="Arial Narrow" panose="020B0606020202030204" pitchFamily="34" charset="0"/>
            </a:rPr>
            <a:t>: Share content on platforms like Twitter, LinkedIn, Facebook, and YouTube to reach a wider audience. Use relevant hashtags, tags, and engaging captions to increase visibility and interaction.</a:t>
          </a:r>
        </a:p>
      </dsp:txBody>
      <dsp:txXfrm>
        <a:off x="3654329" y="2235651"/>
        <a:ext cx="7442781" cy="1133545"/>
      </dsp:txXfrm>
    </dsp:sp>
    <dsp:sp modelId="{18911BD2-77DB-42FB-BEBF-3CD572C26573}">
      <dsp:nvSpPr>
        <dsp:cNvPr id="0" name=""/>
        <dsp:cNvSpPr/>
      </dsp:nvSpPr>
      <dsp:spPr>
        <a:xfrm>
          <a:off x="3512002" y="3369196"/>
          <a:ext cx="3653078" cy="0"/>
        </a:xfrm>
        <a:prstGeom prst="line">
          <a:avLst/>
        </a:prstGeom>
        <a:noFill/>
        <a:ln w="12700" cap="flat"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 modelId="{1ED68FC9-D06B-4D99-B304-5851017EFD13}">
      <dsp:nvSpPr>
        <dsp:cNvPr id="0" name=""/>
        <dsp:cNvSpPr/>
      </dsp:nvSpPr>
      <dsp:spPr>
        <a:xfrm>
          <a:off x="3654329" y="3369196"/>
          <a:ext cx="6723015" cy="896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latin typeface="Arial Narrow" panose="020B0606020202030204" pitchFamily="34" charset="0"/>
            </a:rPr>
            <a:t>Email Newsletters</a:t>
          </a:r>
          <a:r>
            <a:rPr lang="en-US" sz="2000" kern="1200" dirty="0">
              <a:latin typeface="Arial Narrow" panose="020B0606020202030204" pitchFamily="34" charset="0"/>
            </a:rPr>
            <a:t>: Include highlights of blog posts, infographics, and videos in regular email newsletters to keep subscribers informed and engaged.</a:t>
          </a:r>
        </a:p>
      </dsp:txBody>
      <dsp:txXfrm>
        <a:off x="3654329" y="3369196"/>
        <a:ext cx="6723015" cy="896328"/>
      </dsp:txXfrm>
    </dsp:sp>
    <dsp:sp modelId="{64ACBE90-A464-48E5-85B7-AC8E00B38846}">
      <dsp:nvSpPr>
        <dsp:cNvPr id="0" name=""/>
        <dsp:cNvSpPr/>
      </dsp:nvSpPr>
      <dsp:spPr>
        <a:xfrm>
          <a:off x="1897703" y="4269228"/>
          <a:ext cx="7590812" cy="0"/>
        </a:xfrm>
        <a:prstGeom prst="line">
          <a:avLst/>
        </a:prstGeom>
        <a:noFill/>
        <a:ln w="12700" cap="flat" cmpd="sng" algn="ctr">
          <a:solidFill>
            <a:schemeClr val="accent1">
              <a:tint val="50000"/>
              <a:hueOff val="0"/>
              <a:satOff val="0"/>
              <a:lumOff val="0"/>
              <a:alphaOff val="0"/>
            </a:schemeClr>
          </a:solidFill>
          <a:prstDash val="solid"/>
        </a:ln>
        <a:effectLst/>
      </dsp:spPr>
      <dsp:style>
        <a:lnRef idx="1">
          <a:scrgbClr r="0" g="0" b="0"/>
        </a:lnRef>
        <a:fillRef idx="0">
          <a:scrgbClr r="0" g="0" b="0"/>
        </a:fillRef>
        <a:effectRef idx="1">
          <a:scrgbClr r="0" g="0" b="0"/>
        </a:effectRef>
        <a:fontRef idx="minor"/>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028FD1-6246-45DA-934E-3AB5C106319A}">
      <dsp:nvSpPr>
        <dsp:cNvPr id="0" name=""/>
        <dsp:cNvSpPr/>
      </dsp:nvSpPr>
      <dsp:spPr>
        <a:xfrm>
          <a:off x="0" y="122712"/>
          <a:ext cx="11387137" cy="12168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Narrow" panose="020B0606020202030204" pitchFamily="34" charset="0"/>
            </a:rPr>
            <a:t>Webinars and online events are excellent tools for engaging with the research community, disseminating knowledge, and building a sense of community.</a:t>
          </a:r>
        </a:p>
      </dsp:txBody>
      <dsp:txXfrm>
        <a:off x="59399" y="182111"/>
        <a:ext cx="11268339" cy="1098002"/>
      </dsp:txXfrm>
    </dsp:sp>
    <dsp:sp modelId="{CBEF1AD5-730E-4357-B85B-BB759001BB0D}">
      <dsp:nvSpPr>
        <dsp:cNvPr id="0" name=""/>
        <dsp:cNvSpPr/>
      </dsp:nvSpPr>
      <dsp:spPr>
        <a:xfrm>
          <a:off x="0" y="1526712"/>
          <a:ext cx="11387137" cy="897499"/>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Narrow" panose="020B0606020202030204" pitchFamily="34" charset="0"/>
            </a:rPr>
            <a:t>They can be used to</a:t>
          </a:r>
        </a:p>
      </dsp:txBody>
      <dsp:txXfrm>
        <a:off x="43812" y="1570524"/>
        <a:ext cx="11299513" cy="809875"/>
      </dsp:txXfrm>
    </dsp:sp>
    <dsp:sp modelId="{3B467173-499D-45DE-B4FC-6B1048653E1E}">
      <dsp:nvSpPr>
        <dsp:cNvPr id="0" name=""/>
        <dsp:cNvSpPr/>
      </dsp:nvSpPr>
      <dsp:spPr>
        <a:xfrm>
          <a:off x="0" y="2424212"/>
          <a:ext cx="11387137" cy="1715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542" tIns="30480" rIns="170688" bIns="30480" numCol="1" spcCol="1270" anchor="t" anchorCtr="0">
          <a:noAutofit/>
        </a:bodyPr>
        <a:lstStyle/>
        <a:p>
          <a:pPr marL="228600" lvl="1" indent="-228600" algn="l" defTabSz="1066800">
            <a:lnSpc>
              <a:spcPct val="150000"/>
            </a:lnSpc>
            <a:spcBef>
              <a:spcPct val="0"/>
            </a:spcBef>
            <a:spcAft>
              <a:spcPct val="20000"/>
            </a:spcAft>
            <a:buChar char="•"/>
          </a:pPr>
          <a:r>
            <a:rPr lang="en-US" sz="2400" kern="1200" dirty="0">
              <a:latin typeface="Arial Narrow" panose="020B0606020202030204" pitchFamily="34" charset="0"/>
            </a:rPr>
            <a:t>Host webinars featuring authors, editors, and guest experts discussing recent research. </a:t>
          </a:r>
        </a:p>
        <a:p>
          <a:pPr marL="228600" lvl="1" indent="-228600" algn="l" defTabSz="1066800">
            <a:lnSpc>
              <a:spcPct val="150000"/>
            </a:lnSpc>
            <a:spcBef>
              <a:spcPct val="0"/>
            </a:spcBef>
            <a:spcAft>
              <a:spcPct val="20000"/>
            </a:spcAft>
            <a:buChar char="•"/>
          </a:pPr>
          <a:r>
            <a:rPr lang="en-US" sz="2400" kern="1200" dirty="0">
              <a:latin typeface="Arial Narrow" panose="020B0606020202030204" pitchFamily="34" charset="0"/>
            </a:rPr>
            <a:t>Organize virtual conferences and workshops to engage the research community. </a:t>
          </a:r>
        </a:p>
        <a:p>
          <a:pPr marL="228600" lvl="1" indent="-228600" algn="l" defTabSz="1066800">
            <a:lnSpc>
              <a:spcPct val="150000"/>
            </a:lnSpc>
            <a:spcBef>
              <a:spcPct val="0"/>
            </a:spcBef>
            <a:spcAft>
              <a:spcPct val="20000"/>
            </a:spcAft>
            <a:buChar char="•"/>
          </a:pPr>
          <a:r>
            <a:rPr lang="en-US" sz="2400" kern="1200">
              <a:latin typeface="Arial Narrow" panose="020B0606020202030204" pitchFamily="34" charset="0"/>
            </a:rPr>
            <a:t>Promote these events through the journal’s digital channels and partner networks.</a:t>
          </a:r>
          <a:endParaRPr lang="en-US" sz="2400" kern="1200" dirty="0">
            <a:latin typeface="Arial Narrow" panose="020B0606020202030204" pitchFamily="34" charset="0"/>
          </a:endParaRPr>
        </a:p>
      </dsp:txBody>
      <dsp:txXfrm>
        <a:off x="0" y="2424212"/>
        <a:ext cx="11387137" cy="171551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BCD00D-529E-437D-8290-AA83E809D251}">
      <dsp:nvSpPr>
        <dsp:cNvPr id="0" name=""/>
        <dsp:cNvSpPr/>
      </dsp:nvSpPr>
      <dsp:spPr>
        <a:xfrm>
          <a:off x="0" y="493962"/>
          <a:ext cx="10445720" cy="756000"/>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626DB542-A830-406B-94BF-1CC27C140DD8}">
      <dsp:nvSpPr>
        <dsp:cNvPr id="0" name=""/>
        <dsp:cNvSpPr/>
      </dsp:nvSpPr>
      <dsp:spPr>
        <a:xfrm>
          <a:off x="522286" y="51162"/>
          <a:ext cx="7312004" cy="8856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6376" tIns="0" rIns="276376" bIns="0" numCol="1" spcCol="1270" anchor="ctr" anchorCtr="0">
          <a:noAutofit/>
        </a:bodyPr>
        <a:lstStyle/>
        <a:p>
          <a:pPr marL="0" lvl="0" indent="0" algn="l" defTabSz="1066800">
            <a:lnSpc>
              <a:spcPct val="90000"/>
            </a:lnSpc>
            <a:spcBef>
              <a:spcPct val="0"/>
            </a:spcBef>
            <a:spcAft>
              <a:spcPct val="35000"/>
            </a:spcAft>
            <a:buNone/>
          </a:pPr>
          <a:r>
            <a:rPr lang="en-US" sz="2400" b="0" kern="1200">
              <a:latin typeface="Arial Narrow" panose="020B0606020202030204" pitchFamily="34" charset="0"/>
            </a:rPr>
            <a:t>Partner with academic institutions, professional societies, and research organizations.</a:t>
          </a:r>
          <a:endParaRPr lang="en-US" sz="2400" b="0" kern="1200"/>
        </a:p>
      </dsp:txBody>
      <dsp:txXfrm>
        <a:off x="565517" y="94393"/>
        <a:ext cx="7225542" cy="799138"/>
      </dsp:txXfrm>
    </dsp:sp>
    <dsp:sp modelId="{D9840DD6-1E01-4BCD-814B-2CAF36ACD4BC}">
      <dsp:nvSpPr>
        <dsp:cNvPr id="0" name=""/>
        <dsp:cNvSpPr/>
      </dsp:nvSpPr>
      <dsp:spPr>
        <a:xfrm>
          <a:off x="0" y="1854762"/>
          <a:ext cx="10445720" cy="756000"/>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A91E4FB-5E6F-4311-9A08-204F77E66D8C}">
      <dsp:nvSpPr>
        <dsp:cNvPr id="0" name=""/>
        <dsp:cNvSpPr/>
      </dsp:nvSpPr>
      <dsp:spPr>
        <a:xfrm>
          <a:off x="522286" y="1411962"/>
          <a:ext cx="7312004" cy="8856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6376" tIns="0" rIns="276376" bIns="0" numCol="1" spcCol="1270" anchor="ctr" anchorCtr="0">
          <a:noAutofit/>
        </a:bodyPr>
        <a:lstStyle/>
        <a:p>
          <a:pPr marL="0" lvl="0" indent="0" algn="l" defTabSz="1066800">
            <a:lnSpc>
              <a:spcPct val="90000"/>
            </a:lnSpc>
            <a:spcBef>
              <a:spcPct val="0"/>
            </a:spcBef>
            <a:spcAft>
              <a:spcPct val="35000"/>
            </a:spcAft>
            <a:buNone/>
          </a:pPr>
          <a:r>
            <a:rPr lang="en-US" sz="2400" b="0" kern="1200">
              <a:latin typeface="Arial Narrow" panose="020B0606020202030204" pitchFamily="34" charset="0"/>
            </a:rPr>
            <a:t>Co-host events, share content, and cross-promote publications.</a:t>
          </a:r>
          <a:endParaRPr lang="en-US" sz="2400" b="0" kern="1200" dirty="0">
            <a:latin typeface="Arial Narrow" panose="020B0606020202030204" pitchFamily="34" charset="0"/>
          </a:endParaRPr>
        </a:p>
      </dsp:txBody>
      <dsp:txXfrm>
        <a:off x="565517" y="1455193"/>
        <a:ext cx="7225542" cy="799138"/>
      </dsp:txXfrm>
    </dsp:sp>
    <dsp:sp modelId="{0C7A8034-22A3-450F-A92E-55B9E3E53FFB}">
      <dsp:nvSpPr>
        <dsp:cNvPr id="0" name=""/>
        <dsp:cNvSpPr/>
      </dsp:nvSpPr>
      <dsp:spPr>
        <a:xfrm>
          <a:off x="0" y="3215562"/>
          <a:ext cx="10445720" cy="756000"/>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E729206-1379-42CD-A4F7-C4AF7C84CB7E}">
      <dsp:nvSpPr>
        <dsp:cNvPr id="0" name=""/>
        <dsp:cNvSpPr/>
      </dsp:nvSpPr>
      <dsp:spPr>
        <a:xfrm>
          <a:off x="522286" y="2772762"/>
          <a:ext cx="7312004" cy="885600"/>
        </a:xfrm>
        <a:prstGeom prst="round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6376" tIns="0" rIns="276376" bIns="0" numCol="1" spcCol="1270" anchor="ctr" anchorCtr="0">
          <a:noAutofit/>
        </a:bodyPr>
        <a:lstStyle/>
        <a:p>
          <a:pPr marL="0" lvl="0" indent="0" algn="l" defTabSz="1066800">
            <a:lnSpc>
              <a:spcPct val="90000"/>
            </a:lnSpc>
            <a:spcBef>
              <a:spcPct val="0"/>
            </a:spcBef>
            <a:spcAft>
              <a:spcPct val="35000"/>
            </a:spcAft>
            <a:buNone/>
          </a:pPr>
          <a:r>
            <a:rPr lang="en-US" sz="2400" b="0" kern="1200">
              <a:latin typeface="Arial Narrow" panose="020B0606020202030204" pitchFamily="34" charset="0"/>
            </a:rPr>
            <a:t>Utilize guest blogging and co-authorship opportunities to reach new audiences.</a:t>
          </a:r>
          <a:endParaRPr lang="en-US" sz="2400" b="0" kern="1200" dirty="0">
            <a:latin typeface="Arial Narrow" panose="020B0606020202030204" pitchFamily="34" charset="0"/>
          </a:endParaRPr>
        </a:p>
      </dsp:txBody>
      <dsp:txXfrm>
        <a:off x="565517" y="2815993"/>
        <a:ext cx="7225542" cy="79913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96EF0-BEEB-42A3-889F-C033AEBD1A7C}">
      <dsp:nvSpPr>
        <dsp:cNvPr id="0" name=""/>
        <dsp:cNvSpPr/>
      </dsp:nvSpPr>
      <dsp:spPr>
        <a:xfrm>
          <a:off x="774003" y="162556"/>
          <a:ext cx="3381288" cy="2028773"/>
        </a:xfrm>
        <a:prstGeom prst="round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latin typeface="Arial Narrow" panose="020B0606020202030204" pitchFamily="34" charset="0"/>
            </a:rPr>
            <a:t>Use tools like Google Analytics to track website traffic, user behavior, and content performance.</a:t>
          </a:r>
          <a:endParaRPr lang="en-US" sz="2500" kern="1200"/>
        </a:p>
      </dsp:txBody>
      <dsp:txXfrm>
        <a:off x="873040" y="261593"/>
        <a:ext cx="3183214" cy="1830699"/>
      </dsp:txXfrm>
    </dsp:sp>
    <dsp:sp modelId="{51F3E4A4-C3EF-443C-92C3-56C79D9CCDDE}">
      <dsp:nvSpPr>
        <dsp:cNvPr id="0" name=""/>
        <dsp:cNvSpPr/>
      </dsp:nvSpPr>
      <dsp:spPr>
        <a:xfrm>
          <a:off x="5712611" y="127114"/>
          <a:ext cx="3381288" cy="2028773"/>
        </a:xfrm>
        <a:prstGeom prst="round1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latin typeface="Arial Narrow" panose="020B0606020202030204" pitchFamily="34" charset="0"/>
            </a:rPr>
            <a:t>Monitor social media metrics to gauge engagement and reach.</a:t>
          </a:r>
          <a:endParaRPr lang="en-US" sz="2500" kern="1200" dirty="0">
            <a:latin typeface="Arial Narrow" panose="020B0606020202030204" pitchFamily="34" charset="0"/>
          </a:endParaRPr>
        </a:p>
      </dsp:txBody>
      <dsp:txXfrm>
        <a:off x="5712611" y="127114"/>
        <a:ext cx="3282251" cy="2028773"/>
      </dsp:txXfrm>
    </dsp:sp>
    <dsp:sp modelId="{0B3D26C8-2D35-4E7B-87B5-7C79E37DB579}">
      <dsp:nvSpPr>
        <dsp:cNvPr id="0" name=""/>
        <dsp:cNvSpPr/>
      </dsp:nvSpPr>
      <dsp:spPr>
        <a:xfrm>
          <a:off x="3357612" y="2372199"/>
          <a:ext cx="3381288" cy="2028773"/>
        </a:xfrm>
        <a:prstGeom prst="round2Diag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latin typeface="Arial Narrow" panose="020B0606020202030204" pitchFamily="34" charset="0"/>
            </a:rPr>
            <a:t>Regularly review and adjust marketing strategies based on data insights.</a:t>
          </a:r>
          <a:endParaRPr lang="en-US" sz="2500" kern="1200" dirty="0">
            <a:latin typeface="Arial Narrow" panose="020B0606020202030204" pitchFamily="34" charset="0"/>
          </a:endParaRPr>
        </a:p>
      </dsp:txBody>
      <dsp:txXfrm>
        <a:off x="3456649" y="2471236"/>
        <a:ext cx="3183214" cy="18306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110DC2-AA4B-4A23-9C3A-96D953B9B8B8}">
      <dsp:nvSpPr>
        <dsp:cNvPr id="0" name=""/>
        <dsp:cNvSpPr/>
      </dsp:nvSpPr>
      <dsp:spPr>
        <a:xfrm>
          <a:off x="-152151" y="2471307"/>
          <a:ext cx="11328412"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A12E945-9D44-4C43-BE25-6BA7B7EBAF9C}">
      <dsp:nvSpPr>
        <dsp:cNvPr id="0" name=""/>
        <dsp:cNvSpPr/>
      </dsp:nvSpPr>
      <dsp:spPr>
        <a:xfrm>
          <a:off x="112962" y="850001"/>
          <a:ext cx="11328412"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3A1748F-4081-497E-AF65-EBAB212C5981}">
      <dsp:nvSpPr>
        <dsp:cNvPr id="0" name=""/>
        <dsp:cNvSpPr/>
      </dsp:nvSpPr>
      <dsp:spPr>
        <a:xfrm>
          <a:off x="3296260" y="1731"/>
          <a:ext cx="7907204" cy="848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1066800">
            <a:lnSpc>
              <a:spcPct val="90000"/>
            </a:lnSpc>
            <a:spcBef>
              <a:spcPct val="0"/>
            </a:spcBef>
            <a:spcAft>
              <a:spcPct val="35000"/>
            </a:spcAft>
            <a:buNone/>
          </a:pPr>
          <a:r>
            <a:rPr lang="en-US" sz="2400" b="1" kern="1200">
              <a:latin typeface="Arial Narrow" panose="020B0606020202030204" pitchFamily="34" charset="0"/>
            </a:rPr>
            <a:t>Definition</a:t>
          </a:r>
          <a:r>
            <a:rPr lang="en-US" sz="2400" kern="1200">
              <a:latin typeface="Arial Narrow" panose="020B0606020202030204" pitchFamily="34" charset="0"/>
            </a:rPr>
            <a:t>: Identifying and analyzing the search terms that users enter into search engines.</a:t>
          </a:r>
          <a:endParaRPr lang="en-US" sz="2400" kern="1200" dirty="0">
            <a:latin typeface="Arial Narrow" panose="020B0606020202030204" pitchFamily="34" charset="0"/>
          </a:endParaRPr>
        </a:p>
      </dsp:txBody>
      <dsp:txXfrm>
        <a:off x="3296260" y="1731"/>
        <a:ext cx="7907204" cy="848269"/>
      </dsp:txXfrm>
    </dsp:sp>
    <dsp:sp modelId="{3EFF4CB3-7DAE-4030-9E95-6ED669E18F37}">
      <dsp:nvSpPr>
        <dsp:cNvPr id="0" name=""/>
        <dsp:cNvSpPr/>
      </dsp:nvSpPr>
      <dsp:spPr>
        <a:xfrm>
          <a:off x="-112962" y="63502"/>
          <a:ext cx="3397238" cy="724727"/>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244600">
            <a:lnSpc>
              <a:spcPct val="90000"/>
            </a:lnSpc>
            <a:spcBef>
              <a:spcPct val="0"/>
            </a:spcBef>
            <a:spcAft>
              <a:spcPct val="35000"/>
            </a:spcAft>
            <a:buNone/>
          </a:pPr>
          <a:r>
            <a:rPr lang="en-US" sz="2800" b="1" kern="1200">
              <a:latin typeface="Arial Narrow" panose="020B0606020202030204" pitchFamily="34" charset="0"/>
            </a:rPr>
            <a:t>1) Keyword Research</a:t>
          </a:r>
          <a:endParaRPr lang="en-US" sz="2800" kern="1200" dirty="0"/>
        </a:p>
      </dsp:txBody>
      <dsp:txXfrm>
        <a:off x="-77577" y="98887"/>
        <a:ext cx="3326468" cy="689342"/>
      </dsp:txXfrm>
    </dsp:sp>
    <dsp:sp modelId="{1AA1DA90-4C70-43F1-A9D1-2857A32122F1}">
      <dsp:nvSpPr>
        <dsp:cNvPr id="0" name=""/>
        <dsp:cNvSpPr/>
      </dsp:nvSpPr>
      <dsp:spPr>
        <a:xfrm>
          <a:off x="0" y="850001"/>
          <a:ext cx="11328412" cy="730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latin typeface="Arial Narrow" panose="020B0606020202030204" pitchFamily="34" charset="0"/>
            </a:rPr>
            <a:t>Purpose</a:t>
          </a:r>
          <a:r>
            <a:rPr lang="en-US" sz="2000" kern="1200" dirty="0">
              <a:latin typeface="Arial Narrow" panose="020B0606020202030204" pitchFamily="34" charset="0"/>
            </a:rPr>
            <a:t>: To understand what keywords are relevant to your journal and what terms potential visitors are using.</a:t>
          </a:r>
        </a:p>
        <a:p>
          <a:pPr marL="228600" lvl="1" indent="-228600" algn="l" defTabSz="889000">
            <a:lnSpc>
              <a:spcPct val="90000"/>
            </a:lnSpc>
            <a:spcBef>
              <a:spcPct val="0"/>
            </a:spcBef>
            <a:spcAft>
              <a:spcPct val="15000"/>
            </a:spcAft>
            <a:buChar char="•"/>
          </a:pPr>
          <a:r>
            <a:rPr lang="en-US" sz="2000" b="1" kern="1200" dirty="0">
              <a:latin typeface="Arial Narrow" panose="020B0606020202030204" pitchFamily="34" charset="0"/>
            </a:rPr>
            <a:t>Tools</a:t>
          </a:r>
          <a:r>
            <a:rPr lang="en-US" sz="2000" kern="1200" dirty="0">
              <a:latin typeface="Arial Narrow" panose="020B0606020202030204" pitchFamily="34" charset="0"/>
            </a:rPr>
            <a:t>: Google Keyword Planner, SEMrush, </a:t>
          </a:r>
          <a:r>
            <a:rPr lang="en-US" sz="2000" kern="1200" dirty="0" err="1">
              <a:latin typeface="Arial Narrow" panose="020B0606020202030204" pitchFamily="34" charset="0"/>
            </a:rPr>
            <a:t>Ahrefs</a:t>
          </a:r>
          <a:r>
            <a:rPr lang="en-US" sz="2000" kern="1200" dirty="0">
              <a:latin typeface="Arial Narrow" panose="020B0606020202030204" pitchFamily="34" charset="0"/>
            </a:rPr>
            <a:t>, and Moz.</a:t>
          </a:r>
        </a:p>
      </dsp:txBody>
      <dsp:txXfrm>
        <a:off x="0" y="850001"/>
        <a:ext cx="11328412" cy="730622"/>
      </dsp:txXfrm>
    </dsp:sp>
    <dsp:sp modelId="{DF46DEA5-45C2-4416-9799-1CE709D759B9}">
      <dsp:nvSpPr>
        <dsp:cNvPr id="0" name=""/>
        <dsp:cNvSpPr/>
      </dsp:nvSpPr>
      <dsp:spPr>
        <a:xfrm>
          <a:off x="2488931" y="1623037"/>
          <a:ext cx="8991632" cy="848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1066800">
            <a:lnSpc>
              <a:spcPct val="90000"/>
            </a:lnSpc>
            <a:spcBef>
              <a:spcPct val="0"/>
            </a:spcBef>
            <a:spcAft>
              <a:spcPct val="35000"/>
            </a:spcAft>
            <a:buNone/>
          </a:pPr>
          <a:r>
            <a:rPr lang="en-US" sz="2400" b="1" kern="1200">
              <a:latin typeface="Arial Narrow" panose="020B0606020202030204" pitchFamily="34" charset="0"/>
            </a:rPr>
            <a:t>Definition</a:t>
          </a:r>
          <a:r>
            <a:rPr lang="en-US" sz="2400" kern="1200">
              <a:latin typeface="Arial Narrow" panose="020B0606020202030204" pitchFamily="34" charset="0"/>
            </a:rPr>
            <a:t>: Optimizing individual journal web pages to rank higher and earn more relevant traffic.</a:t>
          </a:r>
          <a:endParaRPr lang="en-US" sz="2400" kern="1200" dirty="0">
            <a:latin typeface="Arial Narrow" panose="020B0606020202030204" pitchFamily="34" charset="0"/>
          </a:endParaRPr>
        </a:p>
      </dsp:txBody>
      <dsp:txXfrm>
        <a:off x="2488931" y="1623037"/>
        <a:ext cx="8991632" cy="848269"/>
      </dsp:txXfrm>
    </dsp:sp>
    <dsp:sp modelId="{2A8F63EB-D676-4E90-A2FA-30D79E4AB176}">
      <dsp:nvSpPr>
        <dsp:cNvPr id="0" name=""/>
        <dsp:cNvSpPr/>
      </dsp:nvSpPr>
      <dsp:spPr>
        <a:xfrm>
          <a:off x="0" y="1714502"/>
          <a:ext cx="2439428" cy="665340"/>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244600">
            <a:lnSpc>
              <a:spcPct val="90000"/>
            </a:lnSpc>
            <a:spcBef>
              <a:spcPct val="0"/>
            </a:spcBef>
            <a:spcAft>
              <a:spcPct val="35000"/>
            </a:spcAft>
            <a:buNone/>
          </a:pPr>
          <a:r>
            <a:rPr lang="en-US" sz="2800" b="1" kern="1200">
              <a:latin typeface="Arial Narrow" panose="020B0606020202030204" pitchFamily="34" charset="0"/>
            </a:rPr>
            <a:t>2) On-Page SEO</a:t>
          </a:r>
          <a:endParaRPr lang="en-US" sz="2800" b="1" kern="1200" dirty="0">
            <a:latin typeface="Arial Narrow" panose="020B0606020202030204" pitchFamily="34" charset="0"/>
          </a:endParaRPr>
        </a:p>
      </dsp:txBody>
      <dsp:txXfrm>
        <a:off x="32485" y="1746987"/>
        <a:ext cx="2374458" cy="632855"/>
      </dsp:txXfrm>
    </dsp:sp>
    <dsp:sp modelId="{48FD9802-9B26-45C2-B1E4-A60839A11361}">
      <dsp:nvSpPr>
        <dsp:cNvPr id="0" name=""/>
        <dsp:cNvSpPr/>
      </dsp:nvSpPr>
      <dsp:spPr>
        <a:xfrm>
          <a:off x="0" y="2471307"/>
          <a:ext cx="11328412" cy="1696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Components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Title Tags</a:t>
          </a:r>
          <a:r>
            <a:rPr lang="en-US" sz="1800" kern="1200">
              <a:latin typeface="Arial Narrow" panose="020B0606020202030204" pitchFamily="34" charset="0"/>
            </a:rPr>
            <a:t>: Crafting compelling and relevant titles for your journal pages.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Meta Descriptions</a:t>
          </a:r>
          <a:r>
            <a:rPr lang="en-US" sz="1800" kern="1200">
              <a:latin typeface="Arial Narrow" panose="020B0606020202030204" pitchFamily="34" charset="0"/>
            </a:rPr>
            <a:t>: Writing brief summaries of journal pages that appear below the title in search results.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Headings</a:t>
          </a:r>
          <a:r>
            <a:rPr lang="en-US" sz="1800" kern="1200">
              <a:latin typeface="Arial Narrow" panose="020B0606020202030204" pitchFamily="34" charset="0"/>
            </a:rPr>
            <a:t>: Using proper heading tags (H1, H2, H3) to structure journal content.</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Content</a:t>
          </a:r>
          <a:r>
            <a:rPr lang="en-US" sz="1800" kern="1200">
              <a:latin typeface="Arial Narrow" panose="020B0606020202030204" pitchFamily="34" charset="0"/>
            </a:rPr>
            <a:t>: Creating high-quality, relevant, and keyword-optimized journal content.</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URL Structure</a:t>
          </a:r>
          <a:r>
            <a:rPr lang="en-US" sz="1800" kern="1200">
              <a:latin typeface="Arial Narrow" panose="020B0606020202030204" pitchFamily="34" charset="0"/>
            </a:rPr>
            <a:t>: Ensuring URLs are clean, descriptive, and include journal keywords.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Internal Linking</a:t>
          </a:r>
          <a:r>
            <a:rPr lang="en-US" sz="1800" kern="1200">
              <a:latin typeface="Arial Narrow" panose="020B0606020202030204" pitchFamily="34" charset="0"/>
            </a:rPr>
            <a:t>: Linking to other relevant pages within your journal to improve navigation and indexing</a:t>
          </a:r>
          <a:r>
            <a:rPr lang="en-US" sz="1400" kern="1200">
              <a:latin typeface="Arial Narrow" panose="020B0606020202030204" pitchFamily="34" charset="0"/>
            </a:rPr>
            <a:t>.</a:t>
          </a:r>
          <a:endParaRPr lang="en-US" sz="1400" kern="1200" dirty="0">
            <a:latin typeface="Arial Narrow" panose="020B0606020202030204" pitchFamily="34" charset="0"/>
          </a:endParaRPr>
        </a:p>
      </dsp:txBody>
      <dsp:txXfrm>
        <a:off x="0" y="2471307"/>
        <a:ext cx="11328412" cy="16967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E7201-E600-4984-83AF-C8A1F60E78E2}">
      <dsp:nvSpPr>
        <dsp:cNvPr id="0" name=""/>
        <dsp:cNvSpPr/>
      </dsp:nvSpPr>
      <dsp:spPr>
        <a:xfrm>
          <a:off x="31499" y="2834094"/>
          <a:ext cx="11480812"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62EC93A-C099-4625-958F-10EE374968C9}">
      <dsp:nvSpPr>
        <dsp:cNvPr id="0" name=""/>
        <dsp:cNvSpPr/>
      </dsp:nvSpPr>
      <dsp:spPr>
        <a:xfrm>
          <a:off x="0" y="812128"/>
          <a:ext cx="11480812"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61B1168-9327-4896-BA55-1AC4E230A654}">
      <dsp:nvSpPr>
        <dsp:cNvPr id="0" name=""/>
        <dsp:cNvSpPr/>
      </dsp:nvSpPr>
      <dsp:spPr>
        <a:xfrm>
          <a:off x="3098812" y="2868"/>
          <a:ext cx="8268198" cy="809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marL="0" lvl="0" indent="0" algn="l" defTabSz="1155700">
            <a:lnSpc>
              <a:spcPct val="90000"/>
            </a:lnSpc>
            <a:spcBef>
              <a:spcPct val="0"/>
            </a:spcBef>
            <a:spcAft>
              <a:spcPct val="35000"/>
            </a:spcAft>
            <a:buNone/>
          </a:pPr>
          <a:r>
            <a:rPr lang="en-US" sz="2600" b="1" kern="1200" dirty="0">
              <a:latin typeface="Arial Narrow" panose="020B0606020202030204" pitchFamily="34" charset="0"/>
            </a:rPr>
            <a:t>Definition</a:t>
          </a:r>
          <a:r>
            <a:rPr lang="en-US" sz="2600" kern="1200" dirty="0">
              <a:latin typeface="Arial Narrow" panose="020B0606020202030204" pitchFamily="34" charset="0"/>
            </a:rPr>
            <a:t>: Enhancing the perception of your website’s popularity, relevance, trustworthiness, and authority.</a:t>
          </a:r>
        </a:p>
      </dsp:txBody>
      <dsp:txXfrm>
        <a:off x="3098812" y="2868"/>
        <a:ext cx="8268198" cy="809259"/>
      </dsp:txXfrm>
    </dsp:sp>
    <dsp:sp modelId="{E48D3E94-4472-44E3-8C0E-1186BF17BBC5}">
      <dsp:nvSpPr>
        <dsp:cNvPr id="0" name=""/>
        <dsp:cNvSpPr/>
      </dsp:nvSpPr>
      <dsp:spPr>
        <a:xfrm>
          <a:off x="0" y="0"/>
          <a:ext cx="2985011" cy="809259"/>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2865" tIns="62865" rIns="62865" bIns="62865" numCol="1" spcCol="1270" anchor="ctr" anchorCtr="0">
          <a:noAutofit/>
        </a:bodyPr>
        <a:lstStyle/>
        <a:p>
          <a:pPr marL="0" lvl="0" indent="0" algn="ctr" defTabSz="1466850">
            <a:lnSpc>
              <a:spcPct val="90000"/>
            </a:lnSpc>
            <a:spcBef>
              <a:spcPct val="0"/>
            </a:spcBef>
            <a:spcAft>
              <a:spcPct val="35000"/>
            </a:spcAft>
            <a:buNone/>
          </a:pPr>
          <a:r>
            <a:rPr lang="en-US" sz="3300" b="1" kern="1200">
              <a:latin typeface="Arial Narrow" panose="020B0606020202030204" pitchFamily="34" charset="0"/>
            </a:rPr>
            <a:t>3) Off-Page SEO</a:t>
          </a:r>
          <a:endParaRPr lang="en-US" sz="3300" kern="1200" dirty="0"/>
        </a:p>
      </dsp:txBody>
      <dsp:txXfrm>
        <a:off x="39512" y="39512"/>
        <a:ext cx="2905987" cy="769747"/>
      </dsp:txXfrm>
    </dsp:sp>
    <dsp:sp modelId="{3906E272-79AE-4B01-840A-DE0B6230A0CC}">
      <dsp:nvSpPr>
        <dsp:cNvPr id="0" name=""/>
        <dsp:cNvSpPr/>
      </dsp:nvSpPr>
      <dsp:spPr>
        <a:xfrm>
          <a:off x="0" y="812128"/>
          <a:ext cx="11480812" cy="1172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Components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dirty="0">
              <a:latin typeface="Arial Narrow" panose="020B0606020202030204" pitchFamily="34" charset="0"/>
            </a:rPr>
            <a:t>Backlinks</a:t>
          </a:r>
          <a:r>
            <a:rPr lang="en-US" sz="1800" kern="1200" dirty="0">
              <a:latin typeface="Arial Narrow" panose="020B0606020202030204" pitchFamily="34" charset="0"/>
            </a:rPr>
            <a:t>: Earning links from other reputable sites to your content.</a:t>
          </a: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Social Signals</a:t>
          </a:r>
          <a:r>
            <a:rPr lang="en-US" sz="1800" kern="1200">
              <a:latin typeface="Arial Narrow" panose="020B0606020202030204" pitchFamily="34" charset="0"/>
            </a:rPr>
            <a:t>: Engaging on social media platforms to increase visibility and drive traffic.</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Guest Blogging</a:t>
          </a:r>
          <a:r>
            <a:rPr lang="en-US" sz="1800" kern="1200">
              <a:latin typeface="Arial Narrow" panose="020B0606020202030204" pitchFamily="34" charset="0"/>
            </a:rPr>
            <a:t>: Writing articles for other websites to gain backlinks and exposure.</a:t>
          </a:r>
          <a:endParaRPr lang="en-US" sz="1800" kern="1200" dirty="0">
            <a:latin typeface="Arial Narrow" panose="020B0606020202030204" pitchFamily="34" charset="0"/>
          </a:endParaRPr>
        </a:p>
      </dsp:txBody>
      <dsp:txXfrm>
        <a:off x="0" y="812128"/>
        <a:ext cx="11480812" cy="1172243"/>
      </dsp:txXfrm>
    </dsp:sp>
    <dsp:sp modelId="{AE208772-5793-49E5-A7F5-46015E86C3D4}">
      <dsp:nvSpPr>
        <dsp:cNvPr id="0" name=""/>
        <dsp:cNvSpPr/>
      </dsp:nvSpPr>
      <dsp:spPr>
        <a:xfrm>
          <a:off x="3124194" y="2024834"/>
          <a:ext cx="8280432" cy="809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marL="0" lvl="0" indent="0" algn="l" defTabSz="1155700">
            <a:lnSpc>
              <a:spcPct val="90000"/>
            </a:lnSpc>
            <a:spcBef>
              <a:spcPct val="0"/>
            </a:spcBef>
            <a:spcAft>
              <a:spcPct val="35000"/>
            </a:spcAft>
            <a:buNone/>
          </a:pPr>
          <a:r>
            <a:rPr lang="en-US" sz="2600" b="1" kern="1200" dirty="0">
              <a:latin typeface="Arial Narrow" panose="020B0606020202030204" pitchFamily="34" charset="0"/>
            </a:rPr>
            <a:t>Definition</a:t>
          </a:r>
          <a:r>
            <a:rPr lang="en-US" sz="2600" kern="1200" dirty="0">
              <a:latin typeface="Arial Narrow" panose="020B0606020202030204" pitchFamily="34" charset="0"/>
            </a:rPr>
            <a:t>: Improving the technical aspects of a website to enhance its visibility and user experience.</a:t>
          </a:r>
        </a:p>
      </dsp:txBody>
      <dsp:txXfrm>
        <a:off x="3124194" y="2024834"/>
        <a:ext cx="8280432" cy="809259"/>
      </dsp:txXfrm>
    </dsp:sp>
    <dsp:sp modelId="{B32682CA-14EF-473F-BC77-F4DEE71708A3}">
      <dsp:nvSpPr>
        <dsp:cNvPr id="0" name=""/>
        <dsp:cNvSpPr/>
      </dsp:nvSpPr>
      <dsp:spPr>
        <a:xfrm>
          <a:off x="-31499" y="2024834"/>
          <a:ext cx="3111008" cy="809259"/>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2865" tIns="62865" rIns="62865" bIns="62865" numCol="1" spcCol="1270" anchor="ctr" anchorCtr="0">
          <a:noAutofit/>
        </a:bodyPr>
        <a:lstStyle/>
        <a:p>
          <a:pPr marL="0" lvl="0" indent="0" algn="ctr" defTabSz="1466850">
            <a:lnSpc>
              <a:spcPct val="90000"/>
            </a:lnSpc>
            <a:spcBef>
              <a:spcPct val="0"/>
            </a:spcBef>
            <a:spcAft>
              <a:spcPct val="35000"/>
            </a:spcAft>
            <a:buNone/>
          </a:pPr>
          <a:r>
            <a:rPr lang="en-US" sz="3300" b="1" kern="1200" dirty="0">
              <a:latin typeface="Arial Narrow" panose="020B0606020202030204" pitchFamily="34" charset="0"/>
            </a:rPr>
            <a:t>4) Technical SEO</a:t>
          </a:r>
        </a:p>
      </dsp:txBody>
      <dsp:txXfrm>
        <a:off x="8013" y="2064346"/>
        <a:ext cx="3031984" cy="769747"/>
      </dsp:txXfrm>
    </dsp:sp>
    <dsp:sp modelId="{FC688066-1F0E-4594-B93E-66E5BC105136}">
      <dsp:nvSpPr>
        <dsp:cNvPr id="0" name=""/>
        <dsp:cNvSpPr/>
      </dsp:nvSpPr>
      <dsp:spPr>
        <a:xfrm>
          <a:off x="0" y="2834094"/>
          <a:ext cx="11480812" cy="161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Components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Site Speed</a:t>
          </a:r>
          <a:r>
            <a:rPr lang="en-US" sz="1800" kern="1200">
              <a:latin typeface="Arial Narrow" panose="020B0606020202030204" pitchFamily="34" charset="0"/>
            </a:rPr>
            <a:t>: Ensuring fast load times.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Mobile-Friendliness</a:t>
          </a:r>
          <a:r>
            <a:rPr lang="en-US" sz="1800" kern="1200">
              <a:latin typeface="Arial Narrow" panose="020B0606020202030204" pitchFamily="34" charset="0"/>
            </a:rPr>
            <a:t>: Making sure the site is responsive and works well on mobile devices.</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XML Sitemaps</a:t>
          </a:r>
          <a:r>
            <a:rPr lang="en-US" sz="1800" kern="1200">
              <a:latin typeface="Arial Narrow" panose="020B0606020202030204" pitchFamily="34" charset="0"/>
            </a:rPr>
            <a:t>: Creating and submitting sitemaps to search engines to improve crawling and indexing.</a:t>
          </a:r>
          <a:endParaRPr lang="en-US" sz="1800" kern="1200" dirty="0">
            <a:latin typeface="Arial Narrow" panose="020B0606020202030204" pitchFamily="34" charset="0"/>
          </a:endParaRPr>
        </a:p>
        <a:p>
          <a:pPr marL="342900" lvl="2" indent="-171450" algn="l" defTabSz="800100">
            <a:lnSpc>
              <a:spcPct val="90000"/>
            </a:lnSpc>
            <a:spcBef>
              <a:spcPct val="0"/>
            </a:spcBef>
            <a:spcAft>
              <a:spcPct val="15000"/>
            </a:spcAft>
            <a:buChar char="•"/>
          </a:pPr>
          <a:r>
            <a:rPr lang="en-US" sz="1800" b="1" kern="1200">
              <a:latin typeface="Arial Narrow" panose="020B0606020202030204" pitchFamily="34" charset="0"/>
            </a:rPr>
            <a:t>Structured Data</a:t>
          </a:r>
          <a:r>
            <a:rPr lang="en-US" sz="1800" kern="1200">
              <a:latin typeface="Arial Narrow" panose="020B0606020202030204" pitchFamily="34" charset="0"/>
            </a:rPr>
            <a:t>: Using schema markup to help search engines understand the content of your site</a:t>
          </a:r>
          <a:endParaRPr lang="en-US" sz="1800" kern="1200" dirty="0"/>
        </a:p>
      </dsp:txBody>
      <dsp:txXfrm>
        <a:off x="0" y="2834094"/>
        <a:ext cx="11480812" cy="16187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8E748-CB3C-4463-8721-940B4986B544}">
      <dsp:nvSpPr>
        <dsp:cNvPr id="0" name=""/>
        <dsp:cNvSpPr/>
      </dsp:nvSpPr>
      <dsp:spPr>
        <a:xfrm>
          <a:off x="0" y="2980110"/>
          <a:ext cx="11442700"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EAF7150-E20E-4B26-BF1B-1E7AA4228DBF}">
      <dsp:nvSpPr>
        <dsp:cNvPr id="0" name=""/>
        <dsp:cNvSpPr/>
      </dsp:nvSpPr>
      <dsp:spPr>
        <a:xfrm>
          <a:off x="0" y="736663"/>
          <a:ext cx="11442700" cy="0"/>
        </a:xfrm>
        <a:prstGeom prst="line">
          <a:avLst/>
        </a:prstGeom>
        <a:noFill/>
        <a:ln w="15875"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F747175-DD1C-42BE-AB29-7641563D7031}">
      <dsp:nvSpPr>
        <dsp:cNvPr id="0" name=""/>
        <dsp:cNvSpPr/>
      </dsp:nvSpPr>
      <dsp:spPr>
        <a:xfrm>
          <a:off x="2975101" y="1179"/>
          <a:ext cx="8467598" cy="7354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1066800">
            <a:lnSpc>
              <a:spcPct val="90000"/>
            </a:lnSpc>
            <a:spcBef>
              <a:spcPct val="0"/>
            </a:spcBef>
            <a:spcAft>
              <a:spcPct val="35000"/>
            </a:spcAft>
            <a:buNone/>
          </a:pPr>
          <a:r>
            <a:rPr lang="en-US" sz="2400" b="1" kern="1200">
              <a:latin typeface="Arial Narrow" panose="020B0606020202030204" pitchFamily="34" charset="0"/>
            </a:rPr>
            <a:t>Definition</a:t>
          </a:r>
          <a:r>
            <a:rPr lang="en-US" sz="2400" kern="1200">
              <a:latin typeface="Arial Narrow" panose="020B0606020202030204" pitchFamily="34" charset="0"/>
            </a:rPr>
            <a:t>: Creating and optimizing content to attract and engage visitors.</a:t>
          </a:r>
          <a:endParaRPr lang="en-US" sz="2400" kern="1200" dirty="0">
            <a:latin typeface="Arial Narrow" panose="020B0606020202030204" pitchFamily="34" charset="0"/>
          </a:endParaRPr>
        </a:p>
      </dsp:txBody>
      <dsp:txXfrm>
        <a:off x="2975101" y="1179"/>
        <a:ext cx="8467598" cy="735484"/>
      </dsp:txXfrm>
    </dsp:sp>
    <dsp:sp modelId="{2089FE87-B35A-4243-8287-C46992BE1B8D}">
      <dsp:nvSpPr>
        <dsp:cNvPr id="0" name=""/>
        <dsp:cNvSpPr/>
      </dsp:nvSpPr>
      <dsp:spPr>
        <a:xfrm>
          <a:off x="0" y="1179"/>
          <a:ext cx="2975101" cy="735484"/>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sz="3600" b="1" kern="1200">
              <a:latin typeface="Arial Narrow" panose="020B0606020202030204" pitchFamily="34" charset="0"/>
            </a:rPr>
            <a:t>5) Content SEO</a:t>
          </a:r>
          <a:endParaRPr lang="en-US" sz="3600" kern="1200"/>
        </a:p>
      </dsp:txBody>
      <dsp:txXfrm>
        <a:off x="35910" y="37089"/>
        <a:ext cx="2903281" cy="699574"/>
      </dsp:txXfrm>
    </dsp:sp>
    <dsp:sp modelId="{2EF8D850-C0BE-43ED-8297-B3322F15A145}">
      <dsp:nvSpPr>
        <dsp:cNvPr id="0" name=""/>
        <dsp:cNvSpPr/>
      </dsp:nvSpPr>
      <dsp:spPr>
        <a:xfrm>
          <a:off x="0" y="736663"/>
          <a:ext cx="11442700" cy="14711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b="1" kern="1200" dirty="0">
              <a:latin typeface="Arial Narrow" panose="020B0606020202030204" pitchFamily="34" charset="0"/>
            </a:rPr>
            <a:t>Components</a:t>
          </a:r>
          <a:endParaRPr lang="en-US" sz="1900" kern="1200" dirty="0">
            <a:latin typeface="Arial Narrow" panose="020B0606020202030204" pitchFamily="34" charset="0"/>
          </a:endParaRPr>
        </a:p>
        <a:p>
          <a:pPr marL="342900" lvl="2" indent="-171450" algn="l" defTabSz="844550">
            <a:lnSpc>
              <a:spcPct val="90000"/>
            </a:lnSpc>
            <a:spcBef>
              <a:spcPct val="0"/>
            </a:spcBef>
            <a:spcAft>
              <a:spcPct val="15000"/>
            </a:spcAft>
            <a:buChar char="•"/>
          </a:pPr>
          <a:r>
            <a:rPr lang="en-US" sz="1900" b="1" kern="1200">
              <a:latin typeface="Arial Narrow" panose="020B0606020202030204" pitchFamily="34" charset="0"/>
            </a:rPr>
            <a:t>Quality Content</a:t>
          </a:r>
          <a:r>
            <a:rPr lang="en-US" sz="1900" kern="1200">
              <a:latin typeface="Arial Narrow" panose="020B0606020202030204" pitchFamily="34" charset="0"/>
            </a:rPr>
            <a:t>: Producing informative, engaging, and valuable content that meets user needs.</a:t>
          </a:r>
          <a:endParaRPr lang="en-US" sz="1900" kern="1200" dirty="0">
            <a:latin typeface="Arial Narrow" panose="020B0606020202030204" pitchFamily="34" charset="0"/>
          </a:endParaRPr>
        </a:p>
        <a:p>
          <a:pPr marL="342900" lvl="2" indent="-171450" algn="l" defTabSz="844550">
            <a:lnSpc>
              <a:spcPct val="90000"/>
            </a:lnSpc>
            <a:spcBef>
              <a:spcPct val="0"/>
            </a:spcBef>
            <a:spcAft>
              <a:spcPct val="15000"/>
            </a:spcAft>
            <a:buChar char="•"/>
          </a:pPr>
          <a:r>
            <a:rPr lang="en-US" sz="1900" b="1" kern="1200">
              <a:latin typeface="Arial Narrow" panose="020B0606020202030204" pitchFamily="34" charset="0"/>
            </a:rPr>
            <a:t>Keyword Optimization</a:t>
          </a:r>
          <a:r>
            <a:rPr lang="en-US" sz="1900" kern="1200">
              <a:latin typeface="Arial Narrow" panose="020B0606020202030204" pitchFamily="34" charset="0"/>
            </a:rPr>
            <a:t>: Integrating relevant keywords naturally within the content.</a:t>
          </a:r>
          <a:endParaRPr lang="en-US" sz="1900" kern="1200" dirty="0">
            <a:latin typeface="Arial Narrow" panose="020B0606020202030204" pitchFamily="34" charset="0"/>
          </a:endParaRPr>
        </a:p>
        <a:p>
          <a:pPr marL="342900" lvl="2" indent="-171450" algn="l" defTabSz="844550">
            <a:lnSpc>
              <a:spcPct val="90000"/>
            </a:lnSpc>
            <a:spcBef>
              <a:spcPct val="0"/>
            </a:spcBef>
            <a:spcAft>
              <a:spcPct val="15000"/>
            </a:spcAft>
            <a:buChar char="•"/>
          </a:pPr>
          <a:r>
            <a:rPr lang="en-US" sz="1900" b="1" kern="1200">
              <a:latin typeface="Arial Narrow" panose="020B0606020202030204" pitchFamily="34" charset="0"/>
            </a:rPr>
            <a:t>Content Format</a:t>
          </a:r>
          <a:r>
            <a:rPr lang="en-US" sz="1900" kern="1200">
              <a:latin typeface="Arial Narrow" panose="020B0606020202030204" pitchFamily="34" charset="0"/>
            </a:rPr>
            <a:t>: Using various formats like blogs, videos, infographics, and podcasts to engage different audiences.</a:t>
          </a:r>
          <a:endParaRPr lang="en-US" sz="1900" kern="1200" dirty="0">
            <a:latin typeface="Arial Narrow" panose="020B0606020202030204" pitchFamily="34" charset="0"/>
          </a:endParaRPr>
        </a:p>
      </dsp:txBody>
      <dsp:txXfrm>
        <a:off x="0" y="736663"/>
        <a:ext cx="11442700" cy="1471188"/>
      </dsp:txXfrm>
    </dsp:sp>
    <dsp:sp modelId="{C54BE264-9027-40D7-A7B0-7BCD0E01BAC3}">
      <dsp:nvSpPr>
        <dsp:cNvPr id="0" name=""/>
        <dsp:cNvSpPr/>
      </dsp:nvSpPr>
      <dsp:spPr>
        <a:xfrm>
          <a:off x="2975101" y="2244626"/>
          <a:ext cx="8467598" cy="7354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marL="0" lvl="0" indent="0" algn="l" defTabSz="1066800">
            <a:lnSpc>
              <a:spcPct val="90000"/>
            </a:lnSpc>
            <a:spcBef>
              <a:spcPct val="0"/>
            </a:spcBef>
            <a:spcAft>
              <a:spcPct val="35000"/>
            </a:spcAft>
            <a:buNone/>
          </a:pPr>
          <a:r>
            <a:rPr lang="en-US" sz="2400" b="1" kern="1200">
              <a:latin typeface="Arial Narrow" panose="020B0606020202030204" pitchFamily="34" charset="0"/>
            </a:rPr>
            <a:t>Definition</a:t>
          </a:r>
          <a:r>
            <a:rPr lang="en-US" sz="2400" kern="1200">
              <a:latin typeface="Arial Narrow" panose="020B0606020202030204" pitchFamily="34" charset="0"/>
            </a:rPr>
            <a:t>: Optimizing a website to be found in local search results.</a:t>
          </a:r>
          <a:endParaRPr lang="en-US" sz="2400" kern="1200" dirty="0">
            <a:latin typeface="Arial Narrow" panose="020B0606020202030204" pitchFamily="34" charset="0"/>
          </a:endParaRPr>
        </a:p>
      </dsp:txBody>
      <dsp:txXfrm>
        <a:off x="2975101" y="2244626"/>
        <a:ext cx="8467598" cy="735484"/>
      </dsp:txXfrm>
    </dsp:sp>
    <dsp:sp modelId="{2FEF253D-181D-4BD5-B2DE-AE1B5C01C803}">
      <dsp:nvSpPr>
        <dsp:cNvPr id="0" name=""/>
        <dsp:cNvSpPr/>
      </dsp:nvSpPr>
      <dsp:spPr>
        <a:xfrm>
          <a:off x="0" y="2244626"/>
          <a:ext cx="2975101" cy="735484"/>
        </a:xfrm>
        <a:prstGeom prst="round2SameRect">
          <a:avLst>
            <a:gd name="adj1" fmla="val 16670"/>
            <a:gd name="adj2" fmla="val 0"/>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sz="3600" b="1" kern="1200">
              <a:latin typeface="Arial Narrow" panose="020B0606020202030204" pitchFamily="34" charset="0"/>
            </a:rPr>
            <a:t>6) Local SEO</a:t>
          </a:r>
          <a:endParaRPr lang="en-US" sz="3600" b="1" kern="1200" dirty="0">
            <a:latin typeface="Arial Narrow" panose="020B0606020202030204" pitchFamily="34" charset="0"/>
          </a:endParaRPr>
        </a:p>
      </dsp:txBody>
      <dsp:txXfrm>
        <a:off x="35910" y="2280536"/>
        <a:ext cx="2903281" cy="699574"/>
      </dsp:txXfrm>
    </dsp:sp>
    <dsp:sp modelId="{DCD11EF9-9AE4-417F-8DD4-78CFBDF9F747}">
      <dsp:nvSpPr>
        <dsp:cNvPr id="0" name=""/>
        <dsp:cNvSpPr/>
      </dsp:nvSpPr>
      <dsp:spPr>
        <a:xfrm>
          <a:off x="0" y="2980110"/>
          <a:ext cx="11442700" cy="14711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b="1" kern="1200" dirty="0">
              <a:latin typeface="Arial Narrow" panose="020B0606020202030204" pitchFamily="34" charset="0"/>
            </a:rPr>
            <a:t>Components</a:t>
          </a:r>
          <a:endParaRPr lang="en-US" sz="1900" kern="1200" dirty="0">
            <a:latin typeface="Arial Narrow" panose="020B0606020202030204" pitchFamily="34" charset="0"/>
          </a:endParaRPr>
        </a:p>
        <a:p>
          <a:pPr marL="342900" lvl="2" indent="-171450" algn="l" defTabSz="844550">
            <a:lnSpc>
              <a:spcPct val="90000"/>
            </a:lnSpc>
            <a:spcBef>
              <a:spcPct val="0"/>
            </a:spcBef>
            <a:spcAft>
              <a:spcPct val="15000"/>
            </a:spcAft>
            <a:buChar char="•"/>
          </a:pPr>
          <a:r>
            <a:rPr lang="en-US" sz="1900" b="1" kern="1200">
              <a:latin typeface="Arial Narrow" panose="020B0606020202030204" pitchFamily="34" charset="0"/>
            </a:rPr>
            <a:t>Google My Business</a:t>
          </a:r>
          <a:r>
            <a:rPr lang="en-US" sz="1900" kern="1200">
              <a:latin typeface="Arial Narrow" panose="020B0606020202030204" pitchFamily="34" charset="0"/>
            </a:rPr>
            <a:t>: Creating and optimizing a Google My Business profile.</a:t>
          </a:r>
          <a:endParaRPr lang="en-US" sz="1900" kern="1200" dirty="0">
            <a:latin typeface="Arial Narrow" panose="020B0606020202030204" pitchFamily="34" charset="0"/>
          </a:endParaRPr>
        </a:p>
        <a:p>
          <a:pPr marL="342900" lvl="2" indent="-171450" algn="l" defTabSz="844550">
            <a:lnSpc>
              <a:spcPct val="90000"/>
            </a:lnSpc>
            <a:spcBef>
              <a:spcPct val="0"/>
            </a:spcBef>
            <a:spcAft>
              <a:spcPct val="15000"/>
            </a:spcAft>
            <a:buChar char="•"/>
          </a:pPr>
          <a:r>
            <a:rPr lang="en-US" sz="1900" b="1" kern="1200">
              <a:latin typeface="Arial Narrow" panose="020B0606020202030204" pitchFamily="34" charset="0"/>
            </a:rPr>
            <a:t>Local Keywords</a:t>
          </a:r>
          <a:r>
            <a:rPr lang="en-US" sz="1900" kern="1200">
              <a:latin typeface="Arial Narrow" panose="020B0606020202030204" pitchFamily="34" charset="0"/>
            </a:rPr>
            <a:t>: Using location-based keywords.</a:t>
          </a:r>
          <a:endParaRPr lang="en-US" sz="1900" kern="1200" dirty="0">
            <a:latin typeface="Arial Narrow" panose="020B0606020202030204" pitchFamily="34" charset="0"/>
          </a:endParaRPr>
        </a:p>
        <a:p>
          <a:pPr marL="342900" lvl="2" indent="-171450" algn="l" defTabSz="844550">
            <a:lnSpc>
              <a:spcPct val="90000"/>
            </a:lnSpc>
            <a:spcBef>
              <a:spcPct val="0"/>
            </a:spcBef>
            <a:spcAft>
              <a:spcPct val="15000"/>
            </a:spcAft>
            <a:buChar char="•"/>
          </a:pPr>
          <a:r>
            <a:rPr lang="en-US" sz="1900" b="1" kern="1200">
              <a:latin typeface="Arial Narrow" panose="020B0606020202030204" pitchFamily="34" charset="0"/>
            </a:rPr>
            <a:t>Local Listings</a:t>
          </a:r>
          <a:r>
            <a:rPr lang="en-US" sz="1900" kern="1200">
              <a:latin typeface="Arial Narrow" panose="020B0606020202030204" pitchFamily="34" charset="0"/>
            </a:rPr>
            <a:t>: Ensuring consistent NAP (Name, Address, Phone number) across directories.</a:t>
          </a:r>
          <a:endParaRPr lang="en-US" sz="1900" kern="1200" dirty="0">
            <a:latin typeface="Arial Narrow" panose="020B0606020202030204" pitchFamily="34" charset="0"/>
          </a:endParaRPr>
        </a:p>
      </dsp:txBody>
      <dsp:txXfrm>
        <a:off x="0" y="2980110"/>
        <a:ext cx="11442700" cy="14711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938788-82E3-4DC2-B948-F9E7EF24F5D9}">
      <dsp:nvSpPr>
        <dsp:cNvPr id="0" name=""/>
        <dsp:cNvSpPr/>
      </dsp:nvSpPr>
      <dsp:spPr>
        <a:xfrm>
          <a:off x="3166863" y="0"/>
          <a:ext cx="5335251" cy="1328552"/>
        </a:xfrm>
        <a:prstGeom prst="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Narrow" panose="020B0606020202030204" pitchFamily="34" charset="0"/>
            </a:rPr>
            <a:t>1. Optimize article titles, abstracts, and keywords to improve search engine rankings.</a:t>
          </a:r>
          <a:endParaRPr lang="en-US" sz="2400" kern="1200" dirty="0"/>
        </a:p>
      </dsp:txBody>
      <dsp:txXfrm>
        <a:off x="3166863" y="0"/>
        <a:ext cx="5335251" cy="1328552"/>
      </dsp:txXfrm>
    </dsp:sp>
    <dsp:sp modelId="{6554033D-AC84-4033-8AEA-6B476628D0F0}">
      <dsp:nvSpPr>
        <dsp:cNvPr id="0" name=""/>
        <dsp:cNvSpPr/>
      </dsp:nvSpPr>
      <dsp:spPr>
        <a:xfrm>
          <a:off x="1724975" y="1853"/>
          <a:ext cx="1315266" cy="1328552"/>
        </a:xfrm>
        <a:prstGeom prst="ellipse">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9DF8FF0C-E063-42B0-946B-110DFD696986}">
      <dsp:nvSpPr>
        <dsp:cNvPr id="0" name=""/>
        <dsp:cNvSpPr/>
      </dsp:nvSpPr>
      <dsp:spPr>
        <a:xfrm>
          <a:off x="1707138" y="1549616"/>
          <a:ext cx="5203566" cy="1328552"/>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Narrow" panose="020B0606020202030204" pitchFamily="34" charset="0"/>
            </a:rPr>
            <a:t>2. Use relevant keywords that researchers are likely to search for.</a:t>
          </a:r>
        </a:p>
      </dsp:txBody>
      <dsp:txXfrm>
        <a:off x="1707138" y="1549616"/>
        <a:ext cx="5203566" cy="1328552"/>
      </dsp:txXfrm>
    </dsp:sp>
    <dsp:sp modelId="{56491FD4-3403-4E4B-9739-515E3CD40693}">
      <dsp:nvSpPr>
        <dsp:cNvPr id="0" name=""/>
        <dsp:cNvSpPr/>
      </dsp:nvSpPr>
      <dsp:spPr>
        <a:xfrm>
          <a:off x="7128154" y="1536915"/>
          <a:ext cx="1315266" cy="1328552"/>
        </a:xfrm>
        <a:prstGeom prst="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95836408-0423-4881-933E-AE74FA0D0018}">
      <dsp:nvSpPr>
        <dsp:cNvPr id="0" name=""/>
        <dsp:cNvSpPr/>
      </dsp:nvSpPr>
      <dsp:spPr>
        <a:xfrm>
          <a:off x="3466230" y="3099226"/>
          <a:ext cx="4989163" cy="1328552"/>
        </a:xfrm>
        <a:prstGeom prst="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Narrow" panose="020B0606020202030204" pitchFamily="34" charset="0"/>
            </a:rPr>
            <a:t>3. Ensure that the journal’s website is user-friendly and mobile-optimized.</a:t>
          </a:r>
        </a:p>
      </dsp:txBody>
      <dsp:txXfrm>
        <a:off x="3466230" y="3099226"/>
        <a:ext cx="4989163" cy="1328552"/>
      </dsp:txXfrm>
    </dsp:sp>
    <dsp:sp modelId="{67D7698A-4684-49E1-BA08-0DC26AE87040}">
      <dsp:nvSpPr>
        <dsp:cNvPr id="0" name=""/>
        <dsp:cNvSpPr/>
      </dsp:nvSpPr>
      <dsp:spPr>
        <a:xfrm>
          <a:off x="1751393" y="3099226"/>
          <a:ext cx="1454145" cy="1328552"/>
        </a:xfrm>
        <a:prstGeom prst="ellips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8581C2-2AA4-49AF-9A91-6592D91D2F75}">
      <dsp:nvSpPr>
        <dsp:cNvPr id="0" name=""/>
        <dsp:cNvSpPr/>
      </dsp:nvSpPr>
      <dsp:spPr>
        <a:xfrm>
          <a:off x="3604" y="32574"/>
          <a:ext cx="3514756" cy="432000"/>
        </a:xfrm>
        <a:prstGeom prst="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1">
          <a:scrgbClr r="0" g="0" b="0"/>
        </a:lnRef>
        <a:fillRef idx="3">
          <a:scrgbClr r="0" g="0" b="0"/>
        </a:fillRef>
        <a:effectRef idx="3">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Narrow" panose="020B0606020202030204" pitchFamily="34" charset="0"/>
            </a:rPr>
            <a:t>Article Titles</a:t>
          </a:r>
          <a:endParaRPr lang="en-US" sz="1800" kern="1200" dirty="0">
            <a:latin typeface="Arial Narrow" panose="020B0606020202030204" pitchFamily="34" charset="0"/>
          </a:endParaRPr>
        </a:p>
      </dsp:txBody>
      <dsp:txXfrm>
        <a:off x="3604" y="32574"/>
        <a:ext cx="3514756" cy="432000"/>
      </dsp:txXfrm>
    </dsp:sp>
    <dsp:sp modelId="{DCC91D79-3E21-4E42-8B3D-2266D8AF7823}">
      <dsp:nvSpPr>
        <dsp:cNvPr id="0" name=""/>
        <dsp:cNvSpPr/>
      </dsp:nvSpPr>
      <dsp:spPr>
        <a:xfrm>
          <a:off x="3604" y="464574"/>
          <a:ext cx="3514756" cy="3376350"/>
        </a:xfrm>
        <a:prstGeom prst="rect">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1" kern="1200">
              <a:latin typeface="Arial Narrow" panose="020B0606020202030204" pitchFamily="34" charset="0"/>
            </a:rPr>
            <a:t>Strategy</a:t>
          </a:r>
          <a:r>
            <a:rPr lang="en-US" sz="1800" kern="1200">
              <a:latin typeface="Arial Narrow" panose="020B0606020202030204" pitchFamily="34" charset="0"/>
            </a:rPr>
            <a:t>: Craft concise, descriptive, and keyword-rich titles that accurately reflect the content of the article.</a:t>
          </a:r>
          <a:endParaRPr lang="en-US" sz="1800" kern="1200" dirty="0">
            <a:latin typeface="Arial Narrow" panose="020B0606020202030204" pitchFamily="34" charset="0"/>
          </a:endParaRPr>
        </a:p>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E.g.</a:t>
          </a:r>
          <a:r>
            <a:rPr lang="en-US" sz="1800" kern="1200" dirty="0">
              <a:latin typeface="Arial Narrow" panose="020B0606020202030204" pitchFamily="34" charset="0"/>
            </a:rPr>
            <a:t>: Instead of "A Study on the Effects of a New Drug," use "Effects of New Drug X on Hypertension in Adults: A Randomized Controlled Trial." This title is more specific and includes potential search terms like "Effects," "New Drug X," "Hypertension," and "Randomized Controlled Trial."</a:t>
          </a:r>
        </a:p>
      </dsp:txBody>
      <dsp:txXfrm>
        <a:off x="3604" y="464574"/>
        <a:ext cx="3514756" cy="3376350"/>
      </dsp:txXfrm>
    </dsp:sp>
    <dsp:sp modelId="{11D216AE-A04A-4D5B-9B62-DBA553CD0206}">
      <dsp:nvSpPr>
        <dsp:cNvPr id="0" name=""/>
        <dsp:cNvSpPr/>
      </dsp:nvSpPr>
      <dsp:spPr>
        <a:xfrm>
          <a:off x="4010427" y="32574"/>
          <a:ext cx="3514756" cy="432000"/>
        </a:xfrm>
        <a:prstGeom prst="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1">
          <a:scrgbClr r="0" g="0" b="0"/>
        </a:lnRef>
        <a:fillRef idx="3">
          <a:scrgbClr r="0" g="0" b="0"/>
        </a:fillRef>
        <a:effectRef idx="3">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Narrow" panose="020B0606020202030204" pitchFamily="34" charset="0"/>
            </a:rPr>
            <a:t>Abstracts</a:t>
          </a:r>
          <a:endParaRPr lang="en-US" sz="1800" kern="1200" dirty="0">
            <a:latin typeface="Arial Narrow" panose="020B0606020202030204" pitchFamily="34" charset="0"/>
          </a:endParaRPr>
        </a:p>
      </dsp:txBody>
      <dsp:txXfrm>
        <a:off x="4010427" y="32574"/>
        <a:ext cx="3514756" cy="432000"/>
      </dsp:txXfrm>
    </dsp:sp>
    <dsp:sp modelId="{70BCA928-6640-4A34-9004-ECB456DF71C8}">
      <dsp:nvSpPr>
        <dsp:cNvPr id="0" name=""/>
        <dsp:cNvSpPr/>
      </dsp:nvSpPr>
      <dsp:spPr>
        <a:xfrm>
          <a:off x="4010427" y="464574"/>
          <a:ext cx="3514756" cy="3376350"/>
        </a:xfrm>
        <a:prstGeom prst="rect">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Strategy</a:t>
          </a:r>
          <a:r>
            <a:rPr lang="en-US" sz="1800" kern="1200" dirty="0">
              <a:latin typeface="Arial Narrow" panose="020B0606020202030204" pitchFamily="34" charset="0"/>
            </a:rPr>
            <a:t>: Write abstracts that are clear, informative, and contain primary keywords related to the study. The first 150 characters are especially critical as they are often displayed in search engine results.</a:t>
          </a:r>
        </a:p>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E.g.</a:t>
          </a:r>
          <a:r>
            <a:rPr lang="en-US" sz="1800" kern="1200" dirty="0">
              <a:latin typeface="Arial Narrow" panose="020B0606020202030204" pitchFamily="34" charset="0"/>
            </a:rPr>
            <a:t>: "This study investigates the efficacy of Drug X in reducing hypertension among adults. A double-blind, randomized controlled trial was conducted over 12 weeks, showing significant reductions in blood pressure levels."</a:t>
          </a:r>
        </a:p>
      </dsp:txBody>
      <dsp:txXfrm>
        <a:off x="4010427" y="464574"/>
        <a:ext cx="3514756" cy="3376350"/>
      </dsp:txXfrm>
    </dsp:sp>
    <dsp:sp modelId="{9774DB63-1747-4E4D-B6DD-E467C75F8607}">
      <dsp:nvSpPr>
        <dsp:cNvPr id="0" name=""/>
        <dsp:cNvSpPr/>
      </dsp:nvSpPr>
      <dsp:spPr>
        <a:xfrm>
          <a:off x="8017249" y="32574"/>
          <a:ext cx="3514756" cy="432000"/>
        </a:xfrm>
        <a:prstGeom prst="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1">
          <a:scrgbClr r="0" g="0" b="0"/>
        </a:lnRef>
        <a:fillRef idx="3">
          <a:scrgbClr r="0" g="0" b="0"/>
        </a:fillRef>
        <a:effectRef idx="3">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Narrow" panose="020B0606020202030204" pitchFamily="34" charset="0"/>
            </a:rPr>
            <a:t>Keywords</a:t>
          </a:r>
          <a:endParaRPr lang="en-US" sz="1800" kern="1200" dirty="0">
            <a:latin typeface="Arial Narrow" panose="020B0606020202030204" pitchFamily="34" charset="0"/>
          </a:endParaRPr>
        </a:p>
      </dsp:txBody>
      <dsp:txXfrm>
        <a:off x="8017249" y="32574"/>
        <a:ext cx="3514756" cy="432000"/>
      </dsp:txXfrm>
    </dsp:sp>
    <dsp:sp modelId="{4CFE7476-3C2D-4FFE-9BF2-AB972C13975A}">
      <dsp:nvSpPr>
        <dsp:cNvPr id="0" name=""/>
        <dsp:cNvSpPr/>
      </dsp:nvSpPr>
      <dsp:spPr>
        <a:xfrm>
          <a:off x="8017249" y="464574"/>
          <a:ext cx="3514756" cy="3376350"/>
        </a:xfrm>
        <a:prstGeom prst="rect">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1" kern="1200">
              <a:latin typeface="Arial Narrow" panose="020B0606020202030204" pitchFamily="34" charset="0"/>
            </a:rPr>
            <a:t>Strategy</a:t>
          </a:r>
          <a:r>
            <a:rPr lang="en-US" sz="1800" kern="1200">
              <a:latin typeface="Arial Narrow" panose="020B0606020202030204" pitchFamily="34" charset="0"/>
            </a:rPr>
            <a:t>: Select relevant keywords that researchers are likely to search for, and incorporate them naturally within the title, abstract, and throughout the article.</a:t>
          </a:r>
          <a:endParaRPr lang="en-US" sz="1800" kern="1200" dirty="0">
            <a:latin typeface="Arial Narrow" panose="020B0606020202030204" pitchFamily="34" charset="0"/>
          </a:endParaRPr>
        </a:p>
        <a:p>
          <a:pPr marL="171450" lvl="1" indent="-171450" algn="l" defTabSz="800100">
            <a:lnSpc>
              <a:spcPct val="90000"/>
            </a:lnSpc>
            <a:spcBef>
              <a:spcPct val="0"/>
            </a:spcBef>
            <a:spcAft>
              <a:spcPct val="15000"/>
            </a:spcAft>
            <a:buChar char="•"/>
          </a:pPr>
          <a:r>
            <a:rPr lang="en-US" sz="1800" b="1" kern="1200" dirty="0" err="1">
              <a:latin typeface="Arial Narrow" panose="020B0606020202030204" pitchFamily="34" charset="0"/>
            </a:rPr>
            <a:t>E.g</a:t>
          </a:r>
          <a:r>
            <a:rPr lang="en-US" sz="1800" kern="1200" dirty="0">
              <a:latin typeface="Arial Narrow" panose="020B0606020202030204" pitchFamily="34" charset="0"/>
            </a:rPr>
            <a:t>: For a study on hypertension, keywords might include "hypertension," "blood pressure," "Drug X," "cardiovascular health," and "clinical trial."</a:t>
          </a:r>
        </a:p>
      </dsp:txBody>
      <dsp:txXfrm>
        <a:off x="8017249" y="464574"/>
        <a:ext cx="3514756" cy="337635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908EC-EA06-4140-8294-E675B26DFE0E}">
      <dsp:nvSpPr>
        <dsp:cNvPr id="0" name=""/>
        <dsp:cNvSpPr/>
      </dsp:nvSpPr>
      <dsp:spPr>
        <a:xfrm>
          <a:off x="0" y="256674"/>
          <a:ext cx="11013441" cy="992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4765" tIns="312420" rIns="854765"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Arial Narrow" panose="020B0606020202030204" pitchFamily="34" charset="0"/>
            </a:rPr>
            <a:t>Use tools like Google Keyword Planner, SEMrush, or specialized academic databases to identify commonly searched terms in your field.</a:t>
          </a:r>
          <a:endParaRPr lang="en-US" sz="2000" kern="1200" dirty="0">
            <a:latin typeface="Arial Narrow" panose="020B0606020202030204" pitchFamily="34" charset="0"/>
          </a:endParaRPr>
        </a:p>
      </dsp:txBody>
      <dsp:txXfrm>
        <a:off x="0" y="256674"/>
        <a:ext cx="11013441" cy="992250"/>
      </dsp:txXfrm>
    </dsp:sp>
    <dsp:sp modelId="{DC081EB2-7BF4-4E1C-9D7E-8BA1A9DA81F3}">
      <dsp:nvSpPr>
        <dsp:cNvPr id="0" name=""/>
        <dsp:cNvSpPr/>
      </dsp:nvSpPr>
      <dsp:spPr>
        <a:xfrm>
          <a:off x="550672" y="35274"/>
          <a:ext cx="7709408" cy="44280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1397" tIns="0" rIns="29139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Keyword Research</a:t>
          </a:r>
          <a:endParaRPr lang="en-US" sz="2000" kern="1200"/>
        </a:p>
      </dsp:txBody>
      <dsp:txXfrm>
        <a:off x="572288" y="56890"/>
        <a:ext cx="7666176" cy="399568"/>
      </dsp:txXfrm>
    </dsp:sp>
    <dsp:sp modelId="{DAA5001C-B32C-435B-BB52-9E5540CF0C93}">
      <dsp:nvSpPr>
        <dsp:cNvPr id="0" name=""/>
        <dsp:cNvSpPr/>
      </dsp:nvSpPr>
      <dsp:spPr>
        <a:xfrm>
          <a:off x="0" y="1551324"/>
          <a:ext cx="11013441" cy="992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4765" tIns="312420" rIns="854765"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Arial Narrow" panose="020B0606020202030204" pitchFamily="34" charset="0"/>
            </a:rPr>
            <a:t>Incorporate long-tail keywords, which are longer and more specific phrases. These may have lower search volumes but higher relevance and lower competition.</a:t>
          </a:r>
          <a:endParaRPr lang="en-US" sz="2000" kern="1200" dirty="0">
            <a:latin typeface="Arial Narrow" panose="020B0606020202030204" pitchFamily="34" charset="0"/>
          </a:endParaRPr>
        </a:p>
      </dsp:txBody>
      <dsp:txXfrm>
        <a:off x="0" y="1551324"/>
        <a:ext cx="11013441" cy="992250"/>
      </dsp:txXfrm>
    </dsp:sp>
    <dsp:sp modelId="{B5E012FC-185E-4CCC-A9E1-B1CFC9B9D35F}">
      <dsp:nvSpPr>
        <dsp:cNvPr id="0" name=""/>
        <dsp:cNvSpPr/>
      </dsp:nvSpPr>
      <dsp:spPr>
        <a:xfrm>
          <a:off x="550672" y="1329924"/>
          <a:ext cx="7709408" cy="44280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1397" tIns="0" rIns="29139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Long-Tail Keywords</a:t>
          </a:r>
          <a:endParaRPr lang="en-US" sz="2000" kern="1200" dirty="0">
            <a:latin typeface="Arial Narrow" panose="020B0606020202030204" pitchFamily="34" charset="0"/>
          </a:endParaRPr>
        </a:p>
      </dsp:txBody>
      <dsp:txXfrm>
        <a:off x="572288" y="1351540"/>
        <a:ext cx="7666176" cy="399568"/>
      </dsp:txXfrm>
    </dsp:sp>
    <dsp:sp modelId="{718EF9E3-6E01-4ACB-A934-AD11F134B3C0}">
      <dsp:nvSpPr>
        <dsp:cNvPr id="0" name=""/>
        <dsp:cNvSpPr/>
      </dsp:nvSpPr>
      <dsp:spPr>
        <a:xfrm>
          <a:off x="0" y="2845974"/>
          <a:ext cx="11013441" cy="9922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4765" tIns="312420" rIns="854765"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Arial Narrow" panose="020B0606020202030204" pitchFamily="34" charset="0"/>
            </a:rPr>
            <a:t>For an article on a new cardiovascular drug, use long-tail keywords like "new cardiovascular drug 2024," "clinical trial results for Drug X," or "efficacy of Drug X in treating hypertension."</a:t>
          </a:r>
          <a:endParaRPr lang="en-US" sz="2000" kern="1200" dirty="0">
            <a:latin typeface="Arial Narrow" panose="020B0606020202030204" pitchFamily="34" charset="0"/>
          </a:endParaRPr>
        </a:p>
      </dsp:txBody>
      <dsp:txXfrm>
        <a:off x="0" y="2845974"/>
        <a:ext cx="11013441" cy="992250"/>
      </dsp:txXfrm>
    </dsp:sp>
    <dsp:sp modelId="{ABE0D593-73C5-45D2-A84F-E7802DCBB6E2}">
      <dsp:nvSpPr>
        <dsp:cNvPr id="0" name=""/>
        <dsp:cNvSpPr/>
      </dsp:nvSpPr>
      <dsp:spPr>
        <a:xfrm>
          <a:off x="550672" y="2624574"/>
          <a:ext cx="7709408" cy="442800"/>
        </a:xfrm>
        <a:prstGeom prst="round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1397" tIns="0" rIns="291397" bIns="0" numCol="1" spcCol="1270" anchor="ctr" anchorCtr="0">
          <a:noAutofit/>
        </a:bodyPr>
        <a:lstStyle/>
        <a:p>
          <a:pPr marL="0" lvl="0" indent="0" algn="l" defTabSz="889000">
            <a:lnSpc>
              <a:spcPct val="90000"/>
            </a:lnSpc>
            <a:spcBef>
              <a:spcPct val="0"/>
            </a:spcBef>
            <a:spcAft>
              <a:spcPct val="35000"/>
            </a:spcAft>
            <a:buNone/>
          </a:pPr>
          <a:r>
            <a:rPr lang="en-US" sz="2000" b="1" kern="1200">
              <a:latin typeface="Arial Narrow" panose="020B0606020202030204" pitchFamily="34" charset="0"/>
            </a:rPr>
            <a:t>Example</a:t>
          </a:r>
          <a:endParaRPr lang="en-US" sz="2000" kern="1200" dirty="0">
            <a:latin typeface="Arial Narrow" panose="020B0606020202030204" pitchFamily="34" charset="0"/>
          </a:endParaRPr>
        </a:p>
      </dsp:txBody>
      <dsp:txXfrm>
        <a:off x="572288" y="2646190"/>
        <a:ext cx="7666176" cy="3995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A1691-9919-4969-B47A-8740A5267C9B}">
      <dsp:nvSpPr>
        <dsp:cNvPr id="0" name=""/>
        <dsp:cNvSpPr/>
      </dsp:nvSpPr>
      <dsp:spPr>
        <a:xfrm>
          <a:off x="3530" y="28009"/>
          <a:ext cx="3442009" cy="720000"/>
        </a:xfrm>
        <a:prstGeom prst="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Narrow" panose="020B0606020202030204" pitchFamily="34" charset="0"/>
            </a:rPr>
            <a:t>User-Friendly Design</a:t>
          </a:r>
          <a:endParaRPr lang="en-US" sz="1800" kern="1200" dirty="0">
            <a:latin typeface="Arial Narrow" panose="020B0606020202030204" pitchFamily="34" charset="0"/>
          </a:endParaRPr>
        </a:p>
      </dsp:txBody>
      <dsp:txXfrm>
        <a:off x="3530" y="28009"/>
        <a:ext cx="3442009" cy="720000"/>
      </dsp:txXfrm>
    </dsp:sp>
    <dsp:sp modelId="{2605D490-C71B-4F33-A92E-A84E32ACF2DC}">
      <dsp:nvSpPr>
        <dsp:cNvPr id="0" name=""/>
        <dsp:cNvSpPr/>
      </dsp:nvSpPr>
      <dsp:spPr>
        <a:xfrm>
          <a:off x="3530" y="748009"/>
          <a:ext cx="3442009" cy="3156750"/>
        </a:xfrm>
        <a:prstGeom prst="rect">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1" kern="1200">
              <a:latin typeface="Arial Narrow" panose="020B0606020202030204" pitchFamily="34" charset="0"/>
            </a:rPr>
            <a:t>Navigation</a:t>
          </a:r>
          <a:r>
            <a:rPr lang="en-US" sz="1800" kern="1200">
              <a:latin typeface="Arial Narrow" panose="020B0606020202030204" pitchFamily="34" charset="0"/>
            </a:rPr>
            <a:t>: Ensure the website has a clear, intuitive structure with easy access to articles, archives, and search functions.</a:t>
          </a:r>
          <a:endParaRPr lang="en-US" sz="1800" kern="1200" dirty="0">
            <a:latin typeface="Arial Narrow" panose="020B0606020202030204" pitchFamily="34" charset="0"/>
          </a:endParaRPr>
        </a:p>
        <a:p>
          <a:pPr marL="171450" lvl="1" indent="-171450" algn="l" defTabSz="800100">
            <a:lnSpc>
              <a:spcPct val="90000"/>
            </a:lnSpc>
            <a:spcBef>
              <a:spcPct val="0"/>
            </a:spcBef>
            <a:spcAft>
              <a:spcPct val="15000"/>
            </a:spcAft>
            <a:buChar char="•"/>
          </a:pPr>
          <a:r>
            <a:rPr lang="en-US" sz="1800" b="1" kern="1200">
              <a:latin typeface="Arial Narrow" panose="020B0606020202030204" pitchFamily="34" charset="0"/>
            </a:rPr>
            <a:t>Load Speed</a:t>
          </a:r>
          <a:r>
            <a:rPr lang="en-US" sz="1800" kern="1200">
              <a:latin typeface="Arial Narrow" panose="020B0606020202030204" pitchFamily="34" charset="0"/>
            </a:rPr>
            <a:t>: Optimize the website’s load speed by compressing images, leveraging browser caching, and minimizing HTTP requests.</a:t>
          </a:r>
          <a:endParaRPr lang="en-US" sz="1800" kern="1200" dirty="0">
            <a:latin typeface="Arial Narrow" panose="020B0606020202030204" pitchFamily="34" charset="0"/>
          </a:endParaRPr>
        </a:p>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E.g.</a:t>
          </a:r>
          <a:r>
            <a:rPr lang="en-US" sz="1800" kern="1200" dirty="0">
              <a:latin typeface="Arial Narrow" panose="020B0606020202030204" pitchFamily="34" charset="0"/>
            </a:rPr>
            <a:t>: Implementing a simple top navigation bar with links to the latest issues, archives, categories, and a search bar.</a:t>
          </a:r>
        </a:p>
      </dsp:txBody>
      <dsp:txXfrm>
        <a:off x="3530" y="748009"/>
        <a:ext cx="3442009" cy="3156750"/>
      </dsp:txXfrm>
    </dsp:sp>
    <dsp:sp modelId="{AB8B208D-4A3D-4937-ABD6-038CC0FD979E}">
      <dsp:nvSpPr>
        <dsp:cNvPr id="0" name=""/>
        <dsp:cNvSpPr/>
      </dsp:nvSpPr>
      <dsp:spPr>
        <a:xfrm>
          <a:off x="3927421" y="28009"/>
          <a:ext cx="3442009" cy="720000"/>
        </a:xfrm>
        <a:prstGeom prst="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Narrow" panose="020B0606020202030204" pitchFamily="34" charset="0"/>
            </a:rPr>
            <a:t>Mobile Optimization</a:t>
          </a:r>
          <a:endParaRPr lang="en-US" sz="1800" kern="1200" dirty="0">
            <a:latin typeface="Arial Narrow" panose="020B0606020202030204" pitchFamily="34" charset="0"/>
          </a:endParaRPr>
        </a:p>
      </dsp:txBody>
      <dsp:txXfrm>
        <a:off x="3927421" y="28009"/>
        <a:ext cx="3442009" cy="720000"/>
      </dsp:txXfrm>
    </dsp:sp>
    <dsp:sp modelId="{F56948B9-CCDA-4968-8CC7-A1A112346EDB}">
      <dsp:nvSpPr>
        <dsp:cNvPr id="0" name=""/>
        <dsp:cNvSpPr/>
      </dsp:nvSpPr>
      <dsp:spPr>
        <a:xfrm>
          <a:off x="3927421" y="748009"/>
          <a:ext cx="3442009" cy="3156750"/>
        </a:xfrm>
        <a:prstGeom prst="rect">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Responsive Design</a:t>
          </a:r>
          <a:r>
            <a:rPr lang="en-US" sz="1800" kern="1200" dirty="0">
              <a:latin typeface="Arial Narrow" panose="020B0606020202030204" pitchFamily="34" charset="0"/>
            </a:rPr>
            <a:t>: Use a responsive web design that adjusts the layout based on the device being used, ensuring readability and usability on smartphones and tablets.</a:t>
          </a:r>
        </a:p>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E.g.</a:t>
          </a:r>
          <a:r>
            <a:rPr lang="en-US" sz="1800" kern="1200" dirty="0">
              <a:latin typeface="Arial Narrow" panose="020B0606020202030204" pitchFamily="34" charset="0"/>
            </a:rPr>
            <a:t>: A responsive design might include larger buttons and text, simplified navigation, and optimized images that scale correctly on mobile devices.</a:t>
          </a:r>
        </a:p>
      </dsp:txBody>
      <dsp:txXfrm>
        <a:off x="3927421" y="748009"/>
        <a:ext cx="3442009" cy="3156750"/>
      </dsp:txXfrm>
    </dsp:sp>
    <dsp:sp modelId="{B6B577DF-F0EE-4658-8643-AFDCB86C43D7}">
      <dsp:nvSpPr>
        <dsp:cNvPr id="0" name=""/>
        <dsp:cNvSpPr/>
      </dsp:nvSpPr>
      <dsp:spPr>
        <a:xfrm>
          <a:off x="7851312" y="28009"/>
          <a:ext cx="3442009" cy="720000"/>
        </a:xfrm>
        <a:prstGeom prst="rect">
          <a:avLst/>
        </a:prstGeom>
        <a:gradFill rotWithShape="0">
          <a:gsLst>
            <a:gs pos="0">
              <a:schemeClr val="lt1">
                <a:hueOff val="0"/>
                <a:satOff val="0"/>
                <a:lumOff val="0"/>
                <a:alphaOff val="0"/>
                <a:shade val="85000"/>
                <a:satMod val="130000"/>
              </a:schemeClr>
            </a:gs>
            <a:gs pos="34000">
              <a:schemeClr val="lt1">
                <a:hueOff val="0"/>
                <a:satOff val="0"/>
                <a:lumOff val="0"/>
                <a:alphaOff val="0"/>
                <a:shade val="87000"/>
                <a:satMod val="125000"/>
              </a:schemeClr>
            </a:gs>
            <a:gs pos="70000">
              <a:schemeClr val="lt1">
                <a:hueOff val="0"/>
                <a:satOff val="0"/>
                <a:lumOff val="0"/>
                <a:alphaOff val="0"/>
                <a:tint val="100000"/>
                <a:shade val="90000"/>
                <a:satMod val="130000"/>
              </a:schemeClr>
            </a:gs>
            <a:gs pos="100000">
              <a:schemeClr val="lt1">
                <a:hueOff val="0"/>
                <a:satOff val="0"/>
                <a:lumOff val="0"/>
                <a:alphaOff val="0"/>
                <a:tint val="100000"/>
                <a:shade val="100000"/>
                <a:satMod val="110000"/>
              </a:schemeClr>
            </a:gs>
          </a:gsLst>
          <a:path path="circle">
            <a:fillToRect l="100000" t="100000" r="100000" b="100000"/>
          </a:path>
        </a:gradFill>
        <a:ln w="12700" cap="flat" cmpd="sng" algn="ctr">
          <a:solidFill>
            <a:schemeClr val="accent1">
              <a:shade val="8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Narrow" panose="020B0606020202030204" pitchFamily="34" charset="0"/>
            </a:rPr>
            <a:t>Accessibility</a:t>
          </a:r>
          <a:endParaRPr lang="en-US" sz="1800" kern="1200" dirty="0">
            <a:latin typeface="Arial Narrow" panose="020B0606020202030204" pitchFamily="34" charset="0"/>
          </a:endParaRPr>
        </a:p>
      </dsp:txBody>
      <dsp:txXfrm>
        <a:off x="7851312" y="28009"/>
        <a:ext cx="3442009" cy="720000"/>
      </dsp:txXfrm>
    </dsp:sp>
    <dsp:sp modelId="{C3EFE968-F5A9-470F-A7C0-E785803EC96C}">
      <dsp:nvSpPr>
        <dsp:cNvPr id="0" name=""/>
        <dsp:cNvSpPr/>
      </dsp:nvSpPr>
      <dsp:spPr>
        <a:xfrm>
          <a:off x="7851312" y="748009"/>
          <a:ext cx="3442009" cy="3156750"/>
        </a:xfrm>
        <a:prstGeom prst="rect">
          <a:avLst/>
        </a:prstGeom>
        <a:solidFill>
          <a:schemeClr val="lt1">
            <a:alpha val="90000"/>
            <a:tint val="40000"/>
            <a:hueOff val="0"/>
            <a:satOff val="0"/>
            <a:lumOff val="0"/>
            <a:alphaOff val="0"/>
          </a:schemeClr>
        </a:solidFill>
        <a:ln w="12700" cap="flat" cmpd="sng" algn="ctr">
          <a:solidFill>
            <a:schemeClr val="accent1">
              <a:alpha val="90000"/>
              <a:hueOff val="0"/>
              <a:satOff val="0"/>
              <a:lumOff val="0"/>
              <a:alphaOff val="0"/>
            </a:schemeClr>
          </a:solidFill>
          <a:prstDash val="solid"/>
        </a:ln>
        <a:effectLst>
          <a:outerShdw blurRad="38100" dist="25400" dir="2700000" algn="br" rotWithShape="0">
            <a:srgbClr val="00000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1" kern="1200">
              <a:latin typeface="Arial Narrow" panose="020B0606020202030204" pitchFamily="34" charset="0"/>
            </a:rPr>
            <a:t>Ensure Accessibility</a:t>
          </a:r>
          <a:r>
            <a:rPr lang="en-US" sz="1800" kern="1200">
              <a:latin typeface="Arial Narrow" panose="020B0606020202030204" pitchFamily="34" charset="0"/>
            </a:rPr>
            <a:t>: Comply with Web Content Accessibility Guidelines (WCAG) to make content accessible to people with disabilities. Use alt text for images, proper heading structures, and contrast ratios that are easy to read.</a:t>
          </a:r>
          <a:endParaRPr lang="en-US" sz="1800" kern="1200" dirty="0">
            <a:latin typeface="Arial Narrow" panose="020B0606020202030204" pitchFamily="34" charset="0"/>
          </a:endParaRPr>
        </a:p>
        <a:p>
          <a:pPr marL="171450" lvl="1" indent="-171450" algn="l" defTabSz="800100">
            <a:lnSpc>
              <a:spcPct val="90000"/>
            </a:lnSpc>
            <a:spcBef>
              <a:spcPct val="0"/>
            </a:spcBef>
            <a:spcAft>
              <a:spcPct val="15000"/>
            </a:spcAft>
            <a:buChar char="•"/>
          </a:pPr>
          <a:r>
            <a:rPr lang="en-US" sz="1800" b="1" kern="1200" dirty="0">
              <a:latin typeface="Arial Narrow" panose="020B0606020202030204" pitchFamily="34" charset="0"/>
            </a:rPr>
            <a:t>E.g.</a:t>
          </a:r>
          <a:r>
            <a:rPr lang="en-US" sz="1800" kern="1200" dirty="0">
              <a:latin typeface="Arial Narrow" panose="020B0606020202030204" pitchFamily="34" charset="0"/>
            </a:rPr>
            <a:t>: An accessible website might include alt text like "Graph showing reduction in blood pressure over time for patients taking Drug X."</a:t>
          </a:r>
        </a:p>
      </dsp:txBody>
      <dsp:txXfrm>
        <a:off x="7851312" y="748009"/>
        <a:ext cx="3442009" cy="31567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4FC42-E4C1-4CD7-8B95-96C472E6B267}" type="datetimeFigureOut">
              <a:rPr lang="en-US" smtClean="0"/>
              <a:t>6/2/2024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2C65A-7839-4B07-ABD2-47B572266940}" type="slidenum">
              <a:rPr lang="en-US" smtClean="0"/>
              <a:t>‹#›</a:t>
            </a:fld>
            <a:endParaRPr lang="en-US"/>
          </a:p>
        </p:txBody>
      </p:sp>
    </p:spTree>
    <p:extLst>
      <p:ext uri="{BB962C8B-B14F-4D97-AF65-F5344CB8AC3E}">
        <p14:creationId xmlns:p14="http://schemas.microsoft.com/office/powerpoint/2010/main" val="3245718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3BF3F-8BA4-424A-91D8-6F4217DABE31}"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39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D82E5-7DF2-4499-B8FC-26F6EA88F745}"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147809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64EA4-D43D-4FF3-942F-B535F2D55AA2}"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308340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3821785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E87A0A-6BBB-4FE4-8669-9FFAEE72B4B8}"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236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35E0F2-3DE5-4FFC-9CE5-186D7FB302DE}" type="datetime2">
              <a:rPr lang="en-US" smtClean="0"/>
              <a:t>Sunday, June 2, 2024</a:t>
            </a:fld>
            <a:endParaRPr lang="en-US"/>
          </a:p>
        </p:txBody>
      </p:sp>
      <p:sp>
        <p:nvSpPr>
          <p:cNvPr id="6" name="Footer Placeholder 5"/>
          <p:cNvSpPr>
            <a:spLocks noGrp="1"/>
          </p:cNvSpPr>
          <p:nvPr>
            <p:ph type="ftr" sz="quarter" idx="11"/>
          </p:nvPr>
        </p:nvSpPr>
        <p:spPr/>
        <p:txBody>
          <a:bodyPr/>
          <a:lstStyle/>
          <a:p>
            <a:r>
              <a:rPr lang="en-US"/>
              <a:t>© 2024 MJ&amp; M Biolabs</a:t>
            </a:r>
          </a:p>
        </p:txBody>
      </p:sp>
      <p:sp>
        <p:nvSpPr>
          <p:cNvPr id="7" name="Slide Number Placeholder 6"/>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378682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45B1BE-A303-406E-9478-68815B1ED1AF}" type="datetime2">
              <a:rPr lang="en-US" smtClean="0"/>
              <a:t>Sunday, June 2, 2024</a:t>
            </a:fld>
            <a:endParaRPr lang="en-US"/>
          </a:p>
        </p:txBody>
      </p:sp>
      <p:sp>
        <p:nvSpPr>
          <p:cNvPr id="8" name="Footer Placeholder 7"/>
          <p:cNvSpPr>
            <a:spLocks noGrp="1"/>
          </p:cNvSpPr>
          <p:nvPr>
            <p:ph type="ftr" sz="quarter" idx="11"/>
          </p:nvPr>
        </p:nvSpPr>
        <p:spPr/>
        <p:txBody>
          <a:bodyPr/>
          <a:lstStyle/>
          <a:p>
            <a:r>
              <a:rPr lang="en-US"/>
              <a:t>© 2024 MJ&amp; M Biolabs</a:t>
            </a:r>
          </a:p>
        </p:txBody>
      </p:sp>
      <p:sp>
        <p:nvSpPr>
          <p:cNvPr id="9" name="Slide Number Placeholder 8"/>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3826898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B8D402-4AA7-41EF-A002-855054CDAC88}" type="datetime2">
              <a:rPr lang="en-US" smtClean="0"/>
              <a:t>Sunday, June 2, 2024</a:t>
            </a:fld>
            <a:endParaRPr lang="en-US"/>
          </a:p>
        </p:txBody>
      </p:sp>
      <p:sp>
        <p:nvSpPr>
          <p:cNvPr id="4" name="Footer Placeholder 3"/>
          <p:cNvSpPr>
            <a:spLocks noGrp="1"/>
          </p:cNvSpPr>
          <p:nvPr>
            <p:ph type="ftr" sz="quarter" idx="11"/>
          </p:nvPr>
        </p:nvSpPr>
        <p:spPr/>
        <p:txBody>
          <a:bodyPr/>
          <a:lstStyle/>
          <a:p>
            <a:r>
              <a:rPr lang="en-US"/>
              <a:t>© 2024 MJ&amp; M Biolabs</a:t>
            </a:r>
          </a:p>
        </p:txBody>
      </p:sp>
      <p:sp>
        <p:nvSpPr>
          <p:cNvPr id="5" name="Slide Number Placeholder 4"/>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320642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342457C-63F2-4B28-ABA6-1C9B1D4D9170}" type="datetime2">
              <a:rPr lang="en-US" smtClean="0"/>
              <a:t>Sunday, June 2, 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2024 MJ&amp; M Biolabs</a:t>
            </a:r>
          </a:p>
        </p:txBody>
      </p:sp>
      <p:sp>
        <p:nvSpPr>
          <p:cNvPr id="9" name="Slide Number Placeholder 8"/>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1803391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9285ADC-103F-4C6B-A879-1A561AA6F585}" type="datetime2">
              <a:rPr lang="en-US" smtClean="0"/>
              <a:t>Sunday, June 2, 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 2024 MJ&amp; M Biolabs</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B6CCBFE-09F5-45EB-9FC6-080BF08FA6DC}" type="slidenum">
              <a:rPr lang="en-US" smtClean="0"/>
              <a:t>‹#›</a:t>
            </a:fld>
            <a:endParaRPr lang="en-US"/>
          </a:p>
        </p:txBody>
      </p:sp>
    </p:spTree>
    <p:extLst>
      <p:ext uri="{BB962C8B-B14F-4D97-AF65-F5344CB8AC3E}">
        <p14:creationId xmlns:p14="http://schemas.microsoft.com/office/powerpoint/2010/main" val="139438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7309FFC-F991-4456-B9C1-83B97BE81D2C}" type="datetime2">
              <a:rPr lang="en-US" smtClean="0"/>
              <a:t>Sunday, June 2, 2024</a:t>
            </a:fld>
            <a:endParaRPr lang="en-US"/>
          </a:p>
        </p:txBody>
      </p:sp>
      <p:sp>
        <p:nvSpPr>
          <p:cNvPr id="6" name="Footer Placeholder 5"/>
          <p:cNvSpPr>
            <a:spLocks noGrp="1"/>
          </p:cNvSpPr>
          <p:nvPr>
            <p:ph type="ftr" sz="quarter" idx="11"/>
          </p:nvPr>
        </p:nvSpPr>
        <p:spPr/>
        <p:txBody>
          <a:bodyPr/>
          <a:lstStyle/>
          <a:p>
            <a:r>
              <a:rPr lang="en-US"/>
              <a:t>© 2024 MJ&amp; M Biolabs</a:t>
            </a:r>
          </a:p>
        </p:txBody>
      </p:sp>
      <p:sp>
        <p:nvSpPr>
          <p:cNvPr id="7" name="Slide Number Placeholder 6"/>
          <p:cNvSpPr>
            <a:spLocks noGrp="1"/>
          </p:cNvSpPr>
          <p:nvPr>
            <p:ph type="sldNum" sz="quarter" idx="12"/>
          </p:nvPr>
        </p:nvSpPr>
        <p:spPr/>
        <p:txBody>
          <a:bodyPr/>
          <a:lstStyle/>
          <a:p>
            <a:fld id="{9B6CCBFE-09F5-45EB-9FC6-080BF08FA6DC}" type="slidenum">
              <a:rPr lang="en-US" smtClean="0"/>
              <a:t>‹#›</a:t>
            </a:fld>
            <a:endParaRPr lang="en-US"/>
          </a:p>
        </p:txBody>
      </p:sp>
    </p:spTree>
    <p:extLst>
      <p:ext uri="{BB962C8B-B14F-4D97-AF65-F5344CB8AC3E}">
        <p14:creationId xmlns:p14="http://schemas.microsoft.com/office/powerpoint/2010/main" val="715944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4BEFA01-EB1F-4B6C-83D9-7239EB5D0CD2}" type="datetime2">
              <a:rPr lang="en-US" smtClean="0"/>
              <a:t>Sunday, June 2, 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2024 MJ&amp; M Biolabs</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B6CCBFE-09F5-45EB-9FC6-080BF08FA6D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2790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2.jpe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2.jpe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2.jpe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2.jpe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7" Type="http://schemas.openxmlformats.org/officeDocument/2006/relationships/image" Target="../media/image2.jpe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7" Type="http://schemas.openxmlformats.org/officeDocument/2006/relationships/image" Target="../media/image2.jpeg"/><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7" Type="http://schemas.openxmlformats.org/officeDocument/2006/relationships/image" Target="../media/image2.jpeg"/><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7" Type="http://schemas.openxmlformats.org/officeDocument/2006/relationships/image" Target="../media/image2.jpeg"/><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7" Type="http://schemas.openxmlformats.org/officeDocument/2006/relationships/image" Target="../media/image2.jpeg"/><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7" Type="http://schemas.openxmlformats.org/officeDocument/2006/relationships/image" Target="../media/image2.jpeg"/><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4114" y="3468687"/>
            <a:ext cx="10058400" cy="1747012"/>
          </a:xfrm>
        </p:spPr>
        <p:txBody>
          <a:bodyPr>
            <a:normAutofit/>
          </a:bodyPr>
          <a:lstStyle/>
          <a:p>
            <a:pPr algn="ctr"/>
            <a:r>
              <a:rPr lang="en-US" sz="6000" b="1" dirty="0">
                <a:solidFill>
                  <a:schemeClr val="tx1"/>
                </a:solidFill>
                <a:latin typeface="Arial Narrow" panose="020B0606020202030204" pitchFamily="34" charset="0"/>
              </a:rPr>
              <a:t>DIGITAL MARKETING FOR JOURNALS</a:t>
            </a:r>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3496053" y="816635"/>
            <a:ext cx="5314522" cy="1968341"/>
          </a:xfrm>
          <a:prstGeom prst="rect">
            <a:avLst/>
          </a:prstGeom>
        </p:spPr>
      </p:pic>
    </p:spTree>
    <p:extLst>
      <p:ext uri="{BB962C8B-B14F-4D97-AF65-F5344CB8AC3E}">
        <p14:creationId xmlns:p14="http://schemas.microsoft.com/office/powerpoint/2010/main" val="4197029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43516"/>
            <a:ext cx="10058400" cy="988060"/>
          </a:xfrm>
        </p:spPr>
        <p:txBody>
          <a:bodyPr/>
          <a:lstStyle/>
          <a:p>
            <a:pPr lvl="0" algn="ctr"/>
            <a:r>
              <a:rPr lang="en-US" b="1" dirty="0">
                <a:solidFill>
                  <a:schemeClr val="tx1"/>
                </a:solidFill>
                <a:latin typeface="Arial Narrow" panose="020B0606020202030204" pitchFamily="34" charset="0"/>
              </a:rPr>
              <a:t>SEO Utilization in Journals</a:t>
            </a:r>
            <a:endParaRPr lang="en-US" dirty="0">
              <a:solidFill>
                <a:schemeClr val="tx1"/>
              </a:solidFill>
            </a:endParaRPr>
          </a:p>
        </p:txBody>
      </p:sp>
      <p:sp>
        <p:nvSpPr>
          <p:cNvPr id="3" name="Content Placeholder 2"/>
          <p:cNvSpPr>
            <a:spLocks noGrp="1"/>
          </p:cNvSpPr>
          <p:nvPr>
            <p:ph idx="1"/>
          </p:nvPr>
        </p:nvSpPr>
        <p:spPr>
          <a:xfrm>
            <a:off x="433137" y="1807634"/>
            <a:ext cx="11381874" cy="478366"/>
          </a:xfrm>
        </p:spPr>
        <p:txBody>
          <a:bodyPr>
            <a:normAutofit/>
          </a:bodyPr>
          <a:lstStyle/>
          <a:p>
            <a:r>
              <a:rPr lang="en-US" sz="2400" b="1" dirty="0">
                <a:solidFill>
                  <a:schemeClr val="tx1"/>
                </a:solidFill>
                <a:latin typeface="Arial Narrow" panose="020B0606020202030204" pitchFamily="34" charset="0"/>
              </a:rPr>
              <a:t>3. Ensure that the Journal’s Website is User-Friendly and Mobile-Optimized</a:t>
            </a: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10</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8" name="Diagram 7"/>
          <p:cNvGraphicFramePr/>
          <p:nvPr>
            <p:extLst>
              <p:ext uri="{D42A27DB-BD31-4B8C-83A1-F6EECF244321}">
                <p14:modId xmlns:p14="http://schemas.microsoft.com/office/powerpoint/2010/main" val="471473825"/>
              </p:ext>
            </p:extLst>
          </p:nvPr>
        </p:nvGraphicFramePr>
        <p:xfrm>
          <a:off x="314959" y="2298700"/>
          <a:ext cx="11296852" cy="3932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7612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2365" y="722208"/>
            <a:ext cx="10058400" cy="988060"/>
          </a:xfrm>
        </p:spPr>
        <p:txBody>
          <a:bodyPr>
            <a:normAutofit/>
          </a:bodyPr>
          <a:lstStyle/>
          <a:p>
            <a:pPr algn="ctr"/>
            <a:r>
              <a:rPr lang="en-US" b="1" dirty="0">
                <a:solidFill>
                  <a:schemeClr val="tx1"/>
                </a:solidFill>
                <a:latin typeface="Arial Narrow" panose="020B0606020202030204" pitchFamily="34" charset="0"/>
              </a:rPr>
              <a:t>Social Media Marketing</a:t>
            </a:r>
            <a:endParaRPr lang="en-US" dirty="0">
              <a:solidFill>
                <a:schemeClr val="tx1"/>
              </a:solidFill>
            </a:endParaRPr>
          </a:p>
        </p:txBody>
      </p:sp>
      <p:sp>
        <p:nvSpPr>
          <p:cNvPr id="3" name="Content Placeholder 2"/>
          <p:cNvSpPr>
            <a:spLocks noGrp="1"/>
          </p:cNvSpPr>
          <p:nvPr>
            <p:ph idx="1"/>
          </p:nvPr>
        </p:nvSpPr>
        <p:spPr/>
        <p:txBody>
          <a:bodyPr/>
          <a:lstStyle/>
          <a:p>
            <a:r>
              <a:rPr lang="en-US">
                <a:solidFill>
                  <a:schemeClr val="tx1"/>
                </a:solidFill>
                <a:latin typeface="Arial Narrow" panose="020B0606020202030204" pitchFamily="34" charset="0"/>
              </a:rPr>
              <a:t> </a:t>
            </a:r>
            <a:endParaRPr lang="en-US" dirty="0">
              <a:solidFill>
                <a:schemeClr val="tx1"/>
              </a:solidFill>
              <a:latin typeface="Arial Narrow" panose="020B0606020202030204" pitchFamily="34" charset="0"/>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11</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8" name="Diagram 7"/>
          <p:cNvGraphicFramePr/>
          <p:nvPr>
            <p:extLst>
              <p:ext uri="{D42A27DB-BD31-4B8C-83A1-F6EECF244321}">
                <p14:modId xmlns:p14="http://schemas.microsoft.com/office/powerpoint/2010/main" val="4248333585"/>
              </p:ext>
            </p:extLst>
          </p:nvPr>
        </p:nvGraphicFramePr>
        <p:xfrm>
          <a:off x="266700" y="1710268"/>
          <a:ext cx="11493500" cy="45889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69349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87401"/>
            <a:ext cx="10058400" cy="988060"/>
          </a:xfrm>
        </p:spPr>
        <p:txBody>
          <a:bodyPr>
            <a:normAutofit/>
          </a:bodyPr>
          <a:lstStyle/>
          <a:p>
            <a:pPr algn="ctr"/>
            <a:r>
              <a:rPr lang="en-US" b="1" dirty="0">
                <a:solidFill>
                  <a:schemeClr val="tx1"/>
                </a:solidFill>
                <a:latin typeface="Arial Narrow" panose="020B0606020202030204" pitchFamily="34" charset="0"/>
              </a:rPr>
              <a:t>Social Media Marketing</a:t>
            </a:r>
            <a:endParaRPr lang="en-US" dirty="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59619239"/>
              </p:ext>
            </p:extLst>
          </p:nvPr>
        </p:nvGraphicFramePr>
        <p:xfrm>
          <a:off x="246063" y="1871663"/>
          <a:ext cx="11425238"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12</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1876290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normAutofit/>
          </a:bodyPr>
          <a:lstStyle/>
          <a:p>
            <a:r>
              <a:rPr lang="en-US" b="1" dirty="0">
                <a:solidFill>
                  <a:schemeClr val="tx1"/>
                </a:solidFill>
                <a:latin typeface="Arial Narrow" panose="020B0606020202030204" pitchFamily="34" charset="0"/>
              </a:rPr>
              <a:t>Social Media Marketing</a:t>
            </a:r>
            <a:endParaRPr lang="en-US" dirty="0">
              <a:solidFill>
                <a:schemeClr val="tx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150576703"/>
              </p:ext>
            </p:extLst>
          </p:nvPr>
        </p:nvGraphicFramePr>
        <p:xfrm>
          <a:off x="498070" y="1922463"/>
          <a:ext cx="11173230" cy="4160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13</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1951656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normAutofit/>
          </a:bodyPr>
          <a:lstStyle/>
          <a:p>
            <a:r>
              <a:rPr lang="en-US" b="1" dirty="0">
                <a:solidFill>
                  <a:schemeClr val="tx1"/>
                </a:solidFill>
                <a:latin typeface="Arial Narrow" panose="020B0606020202030204" pitchFamily="34" charset="0"/>
              </a:rPr>
              <a:t>Social Media Marketing</a:t>
            </a:r>
            <a:endParaRPr lang="en-US" dirty="0">
              <a:solidFill>
                <a:schemeClr val="tx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427093222"/>
              </p:ext>
            </p:extLst>
          </p:nvPr>
        </p:nvGraphicFramePr>
        <p:xfrm>
          <a:off x="265549" y="1936874"/>
          <a:ext cx="11393052" cy="4160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14</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3851493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22208"/>
            <a:ext cx="10058400" cy="988060"/>
          </a:xfrm>
        </p:spPr>
        <p:txBody>
          <a:bodyPr>
            <a:noAutofit/>
          </a:bodyPr>
          <a:lstStyle/>
          <a:p>
            <a:pPr lvl="0" algn="ctr">
              <a:lnSpc>
                <a:spcPct val="200000"/>
              </a:lnSpc>
              <a:spcBef>
                <a:spcPts val="600"/>
              </a:spcBef>
              <a:buClr>
                <a:schemeClr val="accent1"/>
              </a:buClr>
            </a:pPr>
            <a:r>
              <a:rPr lang="en-US" b="1" dirty="0">
                <a:solidFill>
                  <a:schemeClr val="tx1"/>
                </a:solidFill>
                <a:latin typeface="Arial Narrow" panose="020B0606020202030204" pitchFamily="34" charset="0"/>
              </a:rPr>
              <a:t>Email Marketing</a:t>
            </a: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15</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8" name="Diagram 7"/>
          <p:cNvGraphicFramePr/>
          <p:nvPr>
            <p:extLst>
              <p:ext uri="{D42A27DB-BD31-4B8C-83A1-F6EECF244321}">
                <p14:modId xmlns:p14="http://schemas.microsoft.com/office/powerpoint/2010/main" val="3977940922"/>
              </p:ext>
            </p:extLst>
          </p:nvPr>
        </p:nvGraphicFramePr>
        <p:xfrm>
          <a:off x="330200" y="1803399"/>
          <a:ext cx="11468100" cy="4377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6780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22208"/>
            <a:ext cx="10058400" cy="988060"/>
          </a:xfrm>
        </p:spPr>
        <p:txBody>
          <a:bodyPr>
            <a:noAutofit/>
          </a:bodyPr>
          <a:lstStyle/>
          <a:p>
            <a:pPr lvl="0" algn="ctr">
              <a:lnSpc>
                <a:spcPct val="200000"/>
              </a:lnSpc>
              <a:spcBef>
                <a:spcPts val="600"/>
              </a:spcBef>
              <a:buClr>
                <a:schemeClr val="accent1"/>
              </a:buClr>
            </a:pPr>
            <a:r>
              <a:rPr lang="en-US" b="1" dirty="0">
                <a:solidFill>
                  <a:schemeClr val="tx1"/>
                </a:solidFill>
                <a:latin typeface="Arial Narrow" panose="020B0606020202030204" pitchFamily="34" charset="0"/>
              </a:rPr>
              <a:t>Email Marketing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9398924"/>
              </p:ext>
            </p:extLst>
          </p:nvPr>
        </p:nvGraphicFramePr>
        <p:xfrm>
          <a:off x="505618" y="1710268"/>
          <a:ext cx="11183938" cy="41705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16</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3297063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22208"/>
            <a:ext cx="10058400" cy="988060"/>
          </a:xfrm>
        </p:spPr>
        <p:txBody>
          <a:bodyPr>
            <a:noAutofit/>
          </a:bodyPr>
          <a:lstStyle/>
          <a:p>
            <a:pPr lvl="0" algn="ctr">
              <a:lnSpc>
                <a:spcPct val="200000"/>
              </a:lnSpc>
              <a:spcBef>
                <a:spcPts val="600"/>
              </a:spcBef>
              <a:buClr>
                <a:schemeClr val="accent1"/>
              </a:buClr>
            </a:pPr>
            <a:r>
              <a:rPr lang="en-US" b="1" dirty="0">
                <a:solidFill>
                  <a:schemeClr val="tx1"/>
                </a:solidFill>
                <a:latin typeface="Arial Narrow" panose="020B0606020202030204" pitchFamily="34" charset="0"/>
              </a:rPr>
              <a:t>Email Marketing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53144121"/>
              </p:ext>
            </p:extLst>
          </p:nvPr>
        </p:nvGraphicFramePr>
        <p:xfrm>
          <a:off x="220662" y="1938197"/>
          <a:ext cx="11437937"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17</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3987889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22208"/>
            <a:ext cx="10058400" cy="988060"/>
          </a:xfrm>
        </p:spPr>
        <p:txBody>
          <a:bodyPr>
            <a:noAutofit/>
          </a:bodyPr>
          <a:lstStyle/>
          <a:p>
            <a:pPr lvl="0" algn="ctr">
              <a:lnSpc>
                <a:spcPct val="200000"/>
              </a:lnSpc>
              <a:spcBef>
                <a:spcPts val="600"/>
              </a:spcBef>
              <a:buClr>
                <a:schemeClr val="accent1"/>
              </a:buClr>
            </a:pPr>
            <a:r>
              <a:rPr lang="en-US" b="1" dirty="0">
                <a:solidFill>
                  <a:schemeClr val="tx1"/>
                </a:solidFill>
                <a:latin typeface="Arial Narrow" panose="020B0606020202030204" pitchFamily="34" charset="0"/>
              </a:rPr>
              <a:t>Email Marketing</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196604738"/>
              </p:ext>
            </p:extLst>
          </p:nvPr>
        </p:nvGraphicFramePr>
        <p:xfrm>
          <a:off x="415722" y="1860674"/>
          <a:ext cx="11363730" cy="4313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18</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2854848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49300"/>
            <a:ext cx="10058400" cy="988060"/>
          </a:xfrm>
        </p:spPr>
        <p:txBody>
          <a:bodyPr>
            <a:normAutofit/>
          </a:bodyPr>
          <a:lstStyle/>
          <a:p>
            <a:pPr algn="ctr"/>
            <a:r>
              <a:rPr lang="en-US" b="1" dirty="0">
                <a:solidFill>
                  <a:schemeClr val="tx1"/>
                </a:solidFill>
                <a:latin typeface="Arial Narrow" panose="020B0606020202030204" pitchFamily="34" charset="0"/>
              </a:rPr>
              <a:t>Content Marketing</a:t>
            </a:r>
            <a:endParaRPr lang="en-US" dirty="0">
              <a:solidFill>
                <a:schemeClr val="tx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126585156"/>
              </p:ext>
            </p:extLst>
          </p:nvPr>
        </p:nvGraphicFramePr>
        <p:xfrm>
          <a:off x="185737" y="1737360"/>
          <a:ext cx="11823700" cy="4333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19</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1163774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286603"/>
            <a:ext cx="10431780" cy="1450757"/>
          </a:xfrm>
        </p:spPr>
        <p:txBody>
          <a:bodyPr>
            <a:normAutofit/>
          </a:bodyPr>
          <a:lstStyle/>
          <a:p>
            <a:r>
              <a:rPr lang="en-US" sz="4000" b="1" dirty="0">
                <a:solidFill>
                  <a:schemeClr val="tx1"/>
                </a:solidFill>
                <a:latin typeface="Arial Narrow" panose="020B0606020202030204" pitchFamily="34" charset="0"/>
              </a:rPr>
              <a:t>DIGITAL MARKETING STRATEGIES FOR JOURNALS</a:t>
            </a:r>
          </a:p>
        </p:txBody>
      </p:sp>
      <p:pic>
        <p:nvPicPr>
          <p:cNvPr id="5" name="Content Placeholder 4"/>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p:spPr>
      </p:pic>
      <p:sp>
        <p:nvSpPr>
          <p:cNvPr id="6" name="Date Placeholder 5"/>
          <p:cNvSpPr>
            <a:spLocks noGrp="1"/>
          </p:cNvSpPr>
          <p:nvPr>
            <p:ph type="dt" sz="half" idx="10"/>
          </p:nvPr>
        </p:nvSpPr>
        <p:spPr/>
        <p:txBody>
          <a:bodyPr/>
          <a:lstStyle/>
          <a:p>
            <a:fld id="{64D970ED-9009-4597-BD04-9A8B61ABCB55}" type="datetime2">
              <a:rPr lang="en-US" smtClean="0"/>
              <a:t>Sunday, June 2, 2024</a:t>
            </a:fld>
            <a:endParaRPr lang="en-US"/>
          </a:p>
        </p:txBody>
      </p:sp>
      <p:sp>
        <p:nvSpPr>
          <p:cNvPr id="7" name="Slide Number Placeholder 6"/>
          <p:cNvSpPr>
            <a:spLocks noGrp="1"/>
          </p:cNvSpPr>
          <p:nvPr>
            <p:ph type="sldNum" sz="quarter" idx="12"/>
          </p:nvPr>
        </p:nvSpPr>
        <p:spPr/>
        <p:txBody>
          <a:bodyPr/>
          <a:lstStyle/>
          <a:p>
            <a:fld id="{9B6CCBFE-09F5-45EB-9FC6-080BF08FA6DC}" type="slidenum">
              <a:rPr lang="en-US" smtClean="0"/>
              <a:t>2</a:t>
            </a:fld>
            <a:endParaRPr lang="en-US"/>
          </a:p>
        </p:txBody>
      </p:sp>
      <p:sp>
        <p:nvSpPr>
          <p:cNvPr id="8" name="Footer Placeholder 7"/>
          <p:cNvSpPr>
            <a:spLocks noGrp="1"/>
          </p:cNvSpPr>
          <p:nvPr>
            <p:ph type="ftr" sz="quarter" idx="11"/>
          </p:nvPr>
        </p:nvSpPr>
        <p:spPr/>
        <p:txBody>
          <a:bodyPr/>
          <a:lstStyle/>
          <a:p>
            <a:r>
              <a:rPr lang="en-US"/>
              <a:t>© 2024 MJ&amp; M Biolabs</a:t>
            </a:r>
          </a:p>
        </p:txBody>
      </p:sp>
      <p:graphicFrame>
        <p:nvGraphicFramePr>
          <p:cNvPr id="4" name="Diagram 3"/>
          <p:cNvGraphicFramePr/>
          <p:nvPr>
            <p:extLst>
              <p:ext uri="{D42A27DB-BD31-4B8C-83A1-F6EECF244321}">
                <p14:modId xmlns:p14="http://schemas.microsoft.com/office/powerpoint/2010/main" val="2454280198"/>
              </p:ext>
            </p:extLst>
          </p:nvPr>
        </p:nvGraphicFramePr>
        <p:xfrm>
          <a:off x="1097280" y="2023962"/>
          <a:ext cx="9359901" cy="3843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13666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8321" y="668021"/>
            <a:ext cx="10058400" cy="988060"/>
          </a:xfrm>
        </p:spPr>
        <p:txBody>
          <a:bodyPr>
            <a:normAutofit/>
          </a:bodyPr>
          <a:lstStyle/>
          <a:p>
            <a:pPr algn="ctr"/>
            <a:r>
              <a:rPr lang="en-US" b="1" dirty="0">
                <a:solidFill>
                  <a:schemeClr val="tx1"/>
                </a:solidFill>
                <a:latin typeface="Arial Narrow" panose="020B0606020202030204" pitchFamily="34" charset="0"/>
              </a:rPr>
              <a:t>Content Marketing</a:t>
            </a:r>
            <a:endParaRPr lang="en-US" dirty="0">
              <a:solidFill>
                <a:schemeClr val="tx1"/>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768664479"/>
              </p:ext>
            </p:extLst>
          </p:nvPr>
        </p:nvGraphicFramePr>
        <p:xfrm>
          <a:off x="432642" y="1737360"/>
          <a:ext cx="11149758" cy="4450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20</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2429816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7" y="761013"/>
            <a:ext cx="10058400" cy="988060"/>
          </a:xfrm>
        </p:spPr>
        <p:txBody>
          <a:bodyPr>
            <a:normAutofit/>
          </a:bodyPr>
          <a:lstStyle/>
          <a:p>
            <a:pPr algn="ctr"/>
            <a:r>
              <a:rPr lang="en-US" b="1" dirty="0">
                <a:solidFill>
                  <a:schemeClr val="tx1"/>
                </a:solidFill>
                <a:latin typeface="Arial Narrow" panose="020B0606020202030204" pitchFamily="34" charset="0"/>
              </a:rPr>
              <a:t>Content Marketing</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21</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9" name="Content Placeholder 9"/>
          <p:cNvGraphicFramePr>
            <a:graphicFrameLocks/>
          </p:cNvGraphicFramePr>
          <p:nvPr>
            <p:extLst>
              <p:ext uri="{D42A27DB-BD31-4B8C-83A1-F6EECF244321}">
                <p14:modId xmlns:p14="http://schemas.microsoft.com/office/powerpoint/2010/main" val="2388004696"/>
              </p:ext>
            </p:extLst>
          </p:nvPr>
        </p:nvGraphicFramePr>
        <p:xfrm>
          <a:off x="363826" y="1737359"/>
          <a:ext cx="11307474" cy="45481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4601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163" y="749300"/>
            <a:ext cx="10058400" cy="988060"/>
          </a:xfrm>
        </p:spPr>
        <p:txBody>
          <a:bodyPr>
            <a:normAutofit/>
          </a:bodyPr>
          <a:lstStyle/>
          <a:p>
            <a:pPr algn="ctr"/>
            <a:r>
              <a:rPr lang="en-US" b="1" dirty="0">
                <a:solidFill>
                  <a:schemeClr val="tx1"/>
                </a:solidFill>
                <a:latin typeface="Arial Narrow" panose="020B0606020202030204" pitchFamily="34" charset="0"/>
              </a:rPr>
              <a:t>Content Marketing</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22</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10" name="Content Placeholder 9"/>
          <p:cNvGraphicFramePr>
            <a:graphicFrameLocks noGrp="1"/>
          </p:cNvGraphicFramePr>
          <p:nvPr>
            <p:ph idx="1"/>
            <p:extLst>
              <p:ext uri="{D42A27DB-BD31-4B8C-83A1-F6EECF244321}">
                <p14:modId xmlns:p14="http://schemas.microsoft.com/office/powerpoint/2010/main" val="3936269923"/>
              </p:ext>
            </p:extLst>
          </p:nvPr>
        </p:nvGraphicFramePr>
        <p:xfrm>
          <a:off x="389226" y="1737360"/>
          <a:ext cx="11104274" cy="4434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4866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normAutofit/>
          </a:bodyPr>
          <a:lstStyle/>
          <a:p>
            <a:r>
              <a:rPr lang="en-US" b="1" dirty="0">
                <a:solidFill>
                  <a:schemeClr val="tx1"/>
                </a:solidFill>
                <a:latin typeface="Arial Narrow" panose="020B0606020202030204" pitchFamily="34" charset="0"/>
              </a:rPr>
              <a:t>Webinars and Online Events</a:t>
            </a:r>
            <a:endParaRPr lang="en-US" dirty="0">
              <a:solidFill>
                <a:schemeClr val="tx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256475380"/>
              </p:ext>
            </p:extLst>
          </p:nvPr>
        </p:nvGraphicFramePr>
        <p:xfrm>
          <a:off x="347662" y="1884363"/>
          <a:ext cx="11387137" cy="4262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23</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1829879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noAutofit/>
          </a:bodyPr>
          <a:lstStyle/>
          <a:p>
            <a:pPr>
              <a:lnSpc>
                <a:spcPct val="200000"/>
              </a:lnSpc>
              <a:buClr>
                <a:schemeClr val="accent1"/>
              </a:buClr>
            </a:pPr>
            <a:r>
              <a:rPr lang="en-US" b="1" dirty="0">
                <a:solidFill>
                  <a:schemeClr val="tx1"/>
                </a:solidFill>
                <a:latin typeface="Arial Narrow" panose="020B0606020202030204" pitchFamily="34" charset="0"/>
              </a:rPr>
              <a:t>Collaboration and Partnerships</a:t>
            </a:r>
            <a:endParaRPr lang="en-US" dirty="0">
              <a:solidFill>
                <a:schemeClr val="tx1"/>
              </a:solidFill>
              <a:latin typeface="Arial Narrow" panose="020B0606020202030204"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53119613"/>
              </p:ext>
            </p:extLst>
          </p:nvPr>
        </p:nvGraphicFramePr>
        <p:xfrm>
          <a:off x="766763" y="1924651"/>
          <a:ext cx="1044572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24</a:t>
            </a:fld>
            <a:endParaRPr lang="en-US"/>
          </a:p>
        </p:txBody>
      </p:sp>
      <p:pic>
        <p:nvPicPr>
          <p:cNvPr id="7" name="Content Placeholder 4"/>
          <p:cNvPicPr>
            <a:picLocks noChangeAspect="1"/>
          </p:cNvPicPr>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spTree>
    <p:extLst>
      <p:ext uri="{BB962C8B-B14F-4D97-AF65-F5344CB8AC3E}">
        <p14:creationId xmlns:p14="http://schemas.microsoft.com/office/powerpoint/2010/main" val="2267974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lnSpc>
                <a:spcPct val="150000"/>
              </a:lnSpc>
              <a:buClr>
                <a:schemeClr val="accent1"/>
              </a:buClr>
            </a:pPr>
            <a:r>
              <a:rPr lang="en-US" sz="4400" b="1" dirty="0">
                <a:solidFill>
                  <a:schemeClr val="tx1"/>
                </a:solidFill>
                <a:latin typeface="Arial Narrow" panose="020B0606020202030204" pitchFamily="34" charset="0"/>
              </a:rPr>
              <a:t>Analytics and Reporting</a:t>
            </a:r>
            <a:endParaRPr lang="en-US" sz="4400" dirty="0">
              <a:solidFill>
                <a:schemeClr val="tx1"/>
              </a:solidFill>
              <a:latin typeface="Arial Narrow" panose="020B0606020202030204" pitchFamily="34" charset="0"/>
            </a:endParaRPr>
          </a:p>
        </p:txBody>
      </p:sp>
      <p:pic>
        <p:nvPicPr>
          <p:cNvPr id="5" name="Content Placeholder 4"/>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p:spPr>
      </p:pic>
      <p:sp>
        <p:nvSpPr>
          <p:cNvPr id="6" name="Date Placeholder 5"/>
          <p:cNvSpPr>
            <a:spLocks noGrp="1"/>
          </p:cNvSpPr>
          <p:nvPr>
            <p:ph type="dt" sz="half" idx="10"/>
          </p:nvPr>
        </p:nvSpPr>
        <p:spPr/>
        <p:txBody>
          <a:bodyPr/>
          <a:lstStyle/>
          <a:p>
            <a:fld id="{64D970ED-9009-4597-BD04-9A8B61ABCB55}" type="datetime2">
              <a:rPr lang="en-US" smtClean="0"/>
              <a:t>Sunday, June 2, 2024</a:t>
            </a:fld>
            <a:endParaRPr lang="en-US"/>
          </a:p>
        </p:txBody>
      </p:sp>
      <p:sp>
        <p:nvSpPr>
          <p:cNvPr id="7" name="Slide Number Placeholder 6"/>
          <p:cNvSpPr>
            <a:spLocks noGrp="1"/>
          </p:cNvSpPr>
          <p:nvPr>
            <p:ph type="sldNum" sz="quarter" idx="12"/>
          </p:nvPr>
        </p:nvSpPr>
        <p:spPr/>
        <p:txBody>
          <a:bodyPr/>
          <a:lstStyle/>
          <a:p>
            <a:fld id="{9B6CCBFE-09F5-45EB-9FC6-080BF08FA6DC}" type="slidenum">
              <a:rPr lang="en-US" smtClean="0"/>
              <a:t>25</a:t>
            </a:fld>
            <a:endParaRPr lang="en-US"/>
          </a:p>
        </p:txBody>
      </p:sp>
      <p:sp>
        <p:nvSpPr>
          <p:cNvPr id="8" name="Footer Placeholder 7"/>
          <p:cNvSpPr>
            <a:spLocks noGrp="1"/>
          </p:cNvSpPr>
          <p:nvPr>
            <p:ph type="ftr" sz="quarter" idx="11"/>
          </p:nvPr>
        </p:nvSpPr>
        <p:spPr/>
        <p:txBody>
          <a:bodyPr/>
          <a:lstStyle/>
          <a:p>
            <a:r>
              <a:rPr lang="en-US"/>
              <a:t>© 2024 MJ&amp; M Biolabs</a:t>
            </a:r>
          </a:p>
        </p:txBody>
      </p:sp>
      <p:graphicFrame>
        <p:nvGraphicFramePr>
          <p:cNvPr id="4" name="Diagram 3"/>
          <p:cNvGraphicFramePr/>
          <p:nvPr>
            <p:extLst>
              <p:ext uri="{D42A27DB-BD31-4B8C-83A1-F6EECF244321}">
                <p14:modId xmlns:p14="http://schemas.microsoft.com/office/powerpoint/2010/main" val="4058459191"/>
              </p:ext>
            </p:extLst>
          </p:nvPr>
        </p:nvGraphicFramePr>
        <p:xfrm>
          <a:off x="711199" y="1861403"/>
          <a:ext cx="10274301" cy="44009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41247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3397" y="431800"/>
            <a:ext cx="5867908" cy="850900"/>
          </a:xfrm>
        </p:spPr>
        <p:txBody>
          <a:bodyPr/>
          <a:lstStyle/>
          <a:p>
            <a:pPr algn="ctr"/>
            <a:r>
              <a:rPr lang="en-US" sz="4400" b="1" dirty="0">
                <a:solidFill>
                  <a:schemeClr val="tx1"/>
                </a:solidFill>
                <a:latin typeface="Arial Narrow" panose="020B0606020202030204" pitchFamily="34" charset="0"/>
              </a:rPr>
              <a:t>THANK YOU!</a:t>
            </a:r>
          </a:p>
        </p:txBody>
      </p:sp>
      <p:pic>
        <p:nvPicPr>
          <p:cNvPr id="8" name="Picture Placeholder 7"/>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l="25931" r="24356"/>
          <a:stretch/>
        </p:blipFill>
        <p:spPr>
          <a:xfrm>
            <a:off x="7620000" y="143760"/>
            <a:ext cx="4406900" cy="4637507"/>
          </a:xfrm>
          <a:prstGeom prst="rect">
            <a:avLst/>
          </a:prstGeom>
        </p:spPr>
      </p:pic>
      <p:sp>
        <p:nvSpPr>
          <p:cNvPr id="4" name="Text Placeholder 3"/>
          <p:cNvSpPr>
            <a:spLocks noGrp="1"/>
          </p:cNvSpPr>
          <p:nvPr>
            <p:ph type="body" sz="half" idx="2"/>
          </p:nvPr>
        </p:nvSpPr>
        <p:spPr>
          <a:xfrm>
            <a:off x="141125" y="1827513"/>
            <a:ext cx="6856851" cy="1712454"/>
          </a:xfrm>
        </p:spPr>
        <p:txBody>
          <a:bodyPr>
            <a:noAutofit/>
          </a:bodyPr>
          <a:lstStyle/>
          <a:p>
            <a:pPr algn="ctr">
              <a:lnSpc>
                <a:spcPct val="200000"/>
              </a:lnSpc>
            </a:pPr>
            <a:r>
              <a:rPr lang="en-US" sz="2400" dirty="0">
                <a:solidFill>
                  <a:schemeClr val="tx1"/>
                </a:solidFill>
                <a:latin typeface="Arial Narrow" panose="020B0606020202030204" pitchFamily="34" charset="0"/>
              </a:rPr>
              <a:t>At MJ &amp; M BIOLABS, we pride in offering essential training for authors, reviewers, editors and other key stakeholders in the field or research </a:t>
            </a:r>
          </a:p>
        </p:txBody>
      </p:sp>
      <p:sp>
        <p:nvSpPr>
          <p:cNvPr id="5" name="Date Placeholder 4"/>
          <p:cNvSpPr>
            <a:spLocks noGrp="1"/>
          </p:cNvSpPr>
          <p:nvPr>
            <p:ph type="dt" sz="half" idx="10"/>
          </p:nvPr>
        </p:nvSpPr>
        <p:spPr/>
        <p:txBody>
          <a:bodyPr/>
          <a:lstStyle/>
          <a:p>
            <a:fld id="{F14ADC8E-71C6-4D1F-9DC0-5C810943253F}" type="datetime2">
              <a:rPr lang="en-US" smtClean="0"/>
              <a:t>Sunday, June 2, 2024</a:t>
            </a:fld>
            <a:endParaRPr lang="en-US"/>
          </a:p>
        </p:txBody>
      </p:sp>
      <p:sp>
        <p:nvSpPr>
          <p:cNvPr id="6" name="Slide Number Placeholder 5"/>
          <p:cNvSpPr>
            <a:spLocks noGrp="1"/>
          </p:cNvSpPr>
          <p:nvPr>
            <p:ph type="sldNum" sz="quarter" idx="12"/>
          </p:nvPr>
        </p:nvSpPr>
        <p:spPr/>
        <p:txBody>
          <a:bodyPr/>
          <a:lstStyle/>
          <a:p>
            <a:fld id="{9B6CCBFE-09F5-45EB-9FC6-080BF08FA6DC}" type="slidenum">
              <a:rPr lang="en-US" smtClean="0"/>
              <a:t>26</a:t>
            </a:fld>
            <a:endParaRPr lang="en-US"/>
          </a:p>
        </p:txBody>
      </p:sp>
      <p:sp>
        <p:nvSpPr>
          <p:cNvPr id="10" name="Rectangle 9"/>
          <p:cNvSpPr/>
          <p:nvPr/>
        </p:nvSpPr>
        <p:spPr>
          <a:xfrm>
            <a:off x="2946400" y="5118853"/>
            <a:ext cx="2254227" cy="1015663"/>
          </a:xfrm>
          <a:prstGeom prst="rect">
            <a:avLst/>
          </a:prstGeom>
        </p:spPr>
        <p:txBody>
          <a:bodyPr wrap="square">
            <a:spAutoFit/>
          </a:bodyPr>
          <a:lstStyle/>
          <a:p>
            <a:pPr algn="ctr">
              <a:spcAft>
                <a:spcPts val="0"/>
              </a:spcAft>
            </a:pPr>
            <a:r>
              <a:rPr lang="en-US" sz="2000" b="1" dirty="0">
                <a:solidFill>
                  <a:schemeClr val="bg1"/>
                </a:solidFill>
                <a:latin typeface="Arial Narrow" panose="020B0606020202030204" pitchFamily="34" charset="0"/>
              </a:rPr>
              <a:t>Phone</a:t>
            </a:r>
            <a:endParaRPr lang="en-US" sz="2000" dirty="0">
              <a:solidFill>
                <a:schemeClr val="bg1"/>
              </a:solidFill>
              <a:latin typeface="Arial Narrow" panose="020B0606020202030204" pitchFamily="34" charset="0"/>
              <a:ea typeface="Times New Roman" panose="02020603050405020304" pitchFamily="18" charset="0"/>
            </a:endParaRPr>
          </a:p>
          <a:p>
            <a:pPr algn="ctr">
              <a:spcAft>
                <a:spcPts val="0"/>
              </a:spcAft>
            </a:pPr>
            <a:r>
              <a:rPr lang="en-US" sz="2000" dirty="0">
                <a:solidFill>
                  <a:schemeClr val="bg1"/>
                </a:solidFill>
                <a:latin typeface="Arial Narrow" panose="020B0606020202030204" pitchFamily="34" charset="0"/>
              </a:rPr>
              <a:t>+254 705435438</a:t>
            </a:r>
            <a:br>
              <a:rPr lang="en-US" sz="2000" dirty="0">
                <a:solidFill>
                  <a:schemeClr val="bg1"/>
                </a:solidFill>
                <a:latin typeface="Arial Narrow" panose="020B0606020202030204" pitchFamily="34" charset="0"/>
              </a:rPr>
            </a:br>
            <a:r>
              <a:rPr lang="en-US" sz="2000" dirty="0">
                <a:solidFill>
                  <a:schemeClr val="bg1"/>
                </a:solidFill>
                <a:latin typeface="Arial Narrow" panose="020B0606020202030204" pitchFamily="34" charset="0"/>
              </a:rPr>
              <a:t>+254 705953914</a:t>
            </a:r>
            <a:endParaRPr lang="en-US" sz="2000" dirty="0">
              <a:solidFill>
                <a:schemeClr val="bg1"/>
              </a:solidFill>
              <a:latin typeface="Arial Narrow" panose="020B0606020202030204" pitchFamily="34" charset="0"/>
              <a:ea typeface="Times New Roman" panose="02020603050405020304" pitchFamily="18" charset="0"/>
            </a:endParaRPr>
          </a:p>
        </p:txBody>
      </p:sp>
      <p:sp>
        <p:nvSpPr>
          <p:cNvPr id="11" name="Rectangle 10"/>
          <p:cNvSpPr/>
          <p:nvPr/>
        </p:nvSpPr>
        <p:spPr>
          <a:xfrm>
            <a:off x="6154809" y="5267046"/>
            <a:ext cx="2902482" cy="923330"/>
          </a:xfrm>
          <a:prstGeom prst="rect">
            <a:avLst/>
          </a:prstGeom>
        </p:spPr>
        <p:txBody>
          <a:bodyPr wrap="square">
            <a:spAutoFit/>
          </a:bodyPr>
          <a:lstStyle/>
          <a:p>
            <a:pPr algn="ctr">
              <a:spcAft>
                <a:spcPts val="0"/>
              </a:spcAft>
            </a:pPr>
            <a:r>
              <a:rPr lang="en-US" b="1" dirty="0">
                <a:solidFill>
                  <a:schemeClr val="bg1"/>
                </a:solidFill>
                <a:latin typeface="Arial Narrow" panose="020B0606020202030204" pitchFamily="34" charset="0"/>
              </a:rPr>
              <a:t>Address</a:t>
            </a:r>
            <a:endParaRPr lang="en-US" dirty="0">
              <a:solidFill>
                <a:schemeClr val="bg1"/>
              </a:solidFill>
              <a:latin typeface="Arial Narrow" panose="020B0606020202030204" pitchFamily="34" charset="0"/>
              <a:ea typeface="Times New Roman" panose="02020603050405020304" pitchFamily="18" charset="0"/>
            </a:endParaRPr>
          </a:p>
          <a:p>
            <a:pPr algn="ctr">
              <a:spcAft>
                <a:spcPts val="0"/>
              </a:spcAft>
            </a:pPr>
            <a:r>
              <a:rPr lang="en-US" dirty="0">
                <a:solidFill>
                  <a:schemeClr val="bg1"/>
                </a:solidFill>
                <a:latin typeface="Arial Narrow" panose="020B0606020202030204" pitchFamily="34" charset="0"/>
              </a:rPr>
              <a:t>Suite 34, 3rd Floor,</a:t>
            </a:r>
            <a:br>
              <a:rPr lang="en-US" dirty="0">
                <a:solidFill>
                  <a:schemeClr val="bg1"/>
                </a:solidFill>
                <a:latin typeface="Arial Narrow" panose="020B0606020202030204" pitchFamily="34" charset="0"/>
              </a:rPr>
            </a:br>
            <a:r>
              <a:rPr lang="en-US" dirty="0">
                <a:solidFill>
                  <a:schemeClr val="bg1"/>
                </a:solidFill>
                <a:latin typeface="Arial Narrow" panose="020B0606020202030204" pitchFamily="34" charset="0"/>
              </a:rPr>
              <a:t>Gateway Mall, Nairobi - Kenya</a:t>
            </a:r>
            <a:endParaRPr lang="en-US" dirty="0">
              <a:solidFill>
                <a:schemeClr val="bg1"/>
              </a:solidFill>
              <a:latin typeface="Arial Narrow" panose="020B0606020202030204" pitchFamily="34" charset="0"/>
              <a:ea typeface="Times New Roman" panose="02020603050405020304" pitchFamily="18" charset="0"/>
            </a:endParaRPr>
          </a:p>
        </p:txBody>
      </p:sp>
      <p:sp>
        <p:nvSpPr>
          <p:cNvPr id="12" name="Footer Placeholder 11"/>
          <p:cNvSpPr>
            <a:spLocks noGrp="1"/>
          </p:cNvSpPr>
          <p:nvPr>
            <p:ph type="ftr" sz="quarter" idx="11"/>
          </p:nvPr>
        </p:nvSpPr>
        <p:spPr/>
        <p:txBody>
          <a:bodyPr/>
          <a:lstStyle/>
          <a:p>
            <a:r>
              <a:rPr lang="en-US"/>
              <a:t>© 2024 MJ&amp; M Biolabs</a:t>
            </a:r>
          </a:p>
        </p:txBody>
      </p:sp>
    </p:spTree>
    <p:extLst>
      <p:ext uri="{BB962C8B-B14F-4D97-AF65-F5344CB8AC3E}">
        <p14:creationId xmlns:p14="http://schemas.microsoft.com/office/powerpoint/2010/main" val="3724403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lstStyle/>
          <a:p>
            <a:pPr lvl="0"/>
            <a:r>
              <a:rPr lang="en-US" b="1" dirty="0">
                <a:solidFill>
                  <a:schemeClr val="tx1"/>
                </a:solidFill>
                <a:latin typeface="Arial Narrow" panose="020B0606020202030204" pitchFamily="34" charset="0"/>
              </a:rPr>
              <a:t>Search Engine Optimization (SEO)</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3</a:t>
            </a:fld>
            <a:endParaRPr lang="en-US"/>
          </a:p>
        </p:txBody>
      </p:sp>
      <p:graphicFrame>
        <p:nvGraphicFramePr>
          <p:cNvPr id="7" name="Diagram 6"/>
          <p:cNvGraphicFramePr/>
          <p:nvPr>
            <p:extLst>
              <p:ext uri="{D42A27DB-BD31-4B8C-83A1-F6EECF244321}">
                <p14:modId xmlns:p14="http://schemas.microsoft.com/office/powerpoint/2010/main" val="3384565490"/>
              </p:ext>
            </p:extLst>
          </p:nvPr>
        </p:nvGraphicFramePr>
        <p:xfrm>
          <a:off x="241300" y="1737360"/>
          <a:ext cx="11557000" cy="44729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Content Placeholder 4"/>
          <p:cNvPicPr>
            <a:picLocks noGrp="1" noChangeAspect="1"/>
          </p:cNvPicPr>
          <p:nvPr>
            <p:ph idx="1"/>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p:spPr>
      </p:pic>
    </p:spTree>
    <p:extLst>
      <p:ext uri="{BB962C8B-B14F-4D97-AF65-F5344CB8AC3E}">
        <p14:creationId xmlns:p14="http://schemas.microsoft.com/office/powerpoint/2010/main" val="104833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4905" y="629214"/>
            <a:ext cx="8168178" cy="988060"/>
          </a:xfrm>
        </p:spPr>
        <p:txBody>
          <a:bodyPr/>
          <a:lstStyle/>
          <a:p>
            <a:pPr lvl="0"/>
            <a:r>
              <a:rPr lang="en-US" b="1" dirty="0">
                <a:solidFill>
                  <a:schemeClr val="tx1"/>
                </a:solidFill>
                <a:latin typeface="Arial Narrow" panose="020B0606020202030204" pitchFamily="34" charset="0"/>
              </a:rPr>
              <a:t>Search Engine Optimization (SEO)</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4</a:t>
            </a:fld>
            <a:endParaRPr lang="en-US"/>
          </a:p>
        </p:txBody>
      </p:sp>
      <p:graphicFrame>
        <p:nvGraphicFramePr>
          <p:cNvPr id="7" name="Diagram 6"/>
          <p:cNvGraphicFramePr/>
          <p:nvPr>
            <p:extLst>
              <p:ext uri="{D42A27DB-BD31-4B8C-83A1-F6EECF244321}">
                <p14:modId xmlns:p14="http://schemas.microsoft.com/office/powerpoint/2010/main" val="1465712656"/>
              </p:ext>
            </p:extLst>
          </p:nvPr>
        </p:nvGraphicFramePr>
        <p:xfrm>
          <a:off x="304788" y="1841500"/>
          <a:ext cx="11328412" cy="4169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Content Placeholder 4"/>
          <p:cNvPicPr>
            <a:picLocks noGrp="1" noChangeAspect="1"/>
          </p:cNvPicPr>
          <p:nvPr>
            <p:ph idx="1"/>
          </p:nvPr>
        </p:nvPicPr>
        <p:blipFill rotWithShape="1">
          <a:blip r:embed="rId7" cstate="print">
            <a:extLst>
              <a:ext uri="{28A0092B-C50C-407E-A947-70E740481C1C}">
                <a14:useLocalDpi xmlns:a14="http://schemas.microsoft.com/office/drawing/2010/main" val="0"/>
              </a:ext>
            </a:extLst>
          </a:blip>
          <a:srcRect l="25061" r="24896"/>
          <a:stretch/>
        </p:blipFill>
        <p:spPr>
          <a:xfrm>
            <a:off x="10685560" y="1"/>
            <a:ext cx="1506439" cy="1574800"/>
          </a:xfrm>
        </p:spPr>
      </p:pic>
    </p:spTree>
    <p:extLst>
      <p:ext uri="{BB962C8B-B14F-4D97-AF65-F5344CB8AC3E}">
        <p14:creationId xmlns:p14="http://schemas.microsoft.com/office/powerpoint/2010/main" val="822851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lstStyle/>
          <a:p>
            <a:pPr lvl="0"/>
            <a:r>
              <a:rPr lang="en-US" b="1" dirty="0">
                <a:solidFill>
                  <a:schemeClr val="tx1"/>
                </a:solidFill>
                <a:latin typeface="Arial Narrow" panose="020B0606020202030204" pitchFamily="34" charset="0"/>
              </a:rPr>
              <a:t>Search Engine Optimization (SEO)</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5</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8" name="Diagram 7"/>
          <p:cNvGraphicFramePr/>
          <p:nvPr>
            <p:extLst>
              <p:ext uri="{D42A27DB-BD31-4B8C-83A1-F6EECF244321}">
                <p14:modId xmlns:p14="http://schemas.microsoft.com/office/powerpoint/2010/main" val="3273965608"/>
              </p:ext>
            </p:extLst>
          </p:nvPr>
        </p:nvGraphicFramePr>
        <p:xfrm>
          <a:off x="241288" y="1841500"/>
          <a:ext cx="11480812" cy="4455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564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988060"/>
          </a:xfrm>
        </p:spPr>
        <p:txBody>
          <a:bodyPr/>
          <a:lstStyle/>
          <a:p>
            <a:pPr lvl="0"/>
            <a:r>
              <a:rPr lang="en-US" b="1" dirty="0">
                <a:solidFill>
                  <a:schemeClr val="tx1"/>
                </a:solidFill>
                <a:latin typeface="Arial Narrow" panose="020B0606020202030204" pitchFamily="34" charset="0"/>
              </a:rPr>
              <a:t>Search Engine Optimization (SEO)</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6</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8" name="Diagram 7"/>
          <p:cNvGraphicFramePr/>
          <p:nvPr>
            <p:extLst>
              <p:ext uri="{D42A27DB-BD31-4B8C-83A1-F6EECF244321}">
                <p14:modId xmlns:p14="http://schemas.microsoft.com/office/powerpoint/2010/main" val="1771926911"/>
              </p:ext>
            </p:extLst>
          </p:nvPr>
        </p:nvGraphicFramePr>
        <p:xfrm>
          <a:off x="317500" y="1844747"/>
          <a:ext cx="11442700" cy="44524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05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386" y="739141"/>
            <a:ext cx="10058400" cy="988060"/>
          </a:xfrm>
        </p:spPr>
        <p:txBody>
          <a:bodyPr/>
          <a:lstStyle/>
          <a:p>
            <a:pPr lvl="0" algn="ctr"/>
            <a:r>
              <a:rPr lang="en-US" b="1" dirty="0">
                <a:solidFill>
                  <a:schemeClr val="tx1"/>
                </a:solidFill>
                <a:latin typeface="Arial Narrow" panose="020B0606020202030204" pitchFamily="34" charset="0"/>
              </a:rPr>
              <a:t>SEO Utilization in Journals</a:t>
            </a:r>
            <a:endParaRPr lang="en-US" dirty="0">
              <a:solidFill>
                <a:schemeClr val="tx1"/>
              </a:solidFill>
            </a:endParaRP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7</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9" name="Diagram 8"/>
          <p:cNvGraphicFramePr/>
          <p:nvPr>
            <p:extLst>
              <p:ext uri="{D42A27DB-BD31-4B8C-83A1-F6EECF244321}">
                <p14:modId xmlns:p14="http://schemas.microsoft.com/office/powerpoint/2010/main" val="501888940"/>
              </p:ext>
            </p:extLst>
          </p:nvPr>
        </p:nvGraphicFramePr>
        <p:xfrm>
          <a:off x="867373" y="1803401"/>
          <a:ext cx="9033085" cy="4427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26358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6404" y="711199"/>
            <a:ext cx="10058400" cy="988060"/>
          </a:xfrm>
        </p:spPr>
        <p:txBody>
          <a:bodyPr/>
          <a:lstStyle/>
          <a:p>
            <a:pPr lvl="0" algn="ctr"/>
            <a:r>
              <a:rPr lang="en-US" b="1" dirty="0">
                <a:solidFill>
                  <a:schemeClr val="tx1"/>
                </a:solidFill>
                <a:latin typeface="Arial Narrow" panose="020B0606020202030204" pitchFamily="34" charset="0"/>
              </a:rPr>
              <a:t>SEO Utilization in Journals</a:t>
            </a:r>
            <a:endParaRPr lang="en-US" dirty="0">
              <a:solidFill>
                <a:schemeClr val="tx1"/>
              </a:solidFill>
            </a:endParaRPr>
          </a:p>
        </p:txBody>
      </p:sp>
      <p:sp>
        <p:nvSpPr>
          <p:cNvPr id="3" name="Content Placeholder 2"/>
          <p:cNvSpPr>
            <a:spLocks noGrp="1"/>
          </p:cNvSpPr>
          <p:nvPr>
            <p:ph idx="1"/>
          </p:nvPr>
        </p:nvSpPr>
        <p:spPr>
          <a:xfrm>
            <a:off x="407737" y="1788160"/>
            <a:ext cx="11381874" cy="497840"/>
          </a:xfrm>
        </p:spPr>
        <p:txBody>
          <a:bodyPr>
            <a:normAutofit/>
          </a:bodyPr>
          <a:lstStyle/>
          <a:p>
            <a:r>
              <a:rPr lang="en-US" sz="2400" b="1" dirty="0">
                <a:solidFill>
                  <a:schemeClr val="tx1"/>
                </a:solidFill>
                <a:latin typeface="Arial Narrow" panose="020B0606020202030204" pitchFamily="34" charset="0"/>
              </a:rPr>
              <a:t>1. Optimize Article Titles, Abstracts, and Keywords to Improve Search Engine Rankings</a:t>
            </a: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8</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10" name="Diagram 9"/>
          <p:cNvGraphicFramePr/>
          <p:nvPr>
            <p:extLst>
              <p:ext uri="{D42A27DB-BD31-4B8C-83A1-F6EECF244321}">
                <p14:modId xmlns:p14="http://schemas.microsoft.com/office/powerpoint/2010/main" val="659195384"/>
              </p:ext>
            </p:extLst>
          </p:nvPr>
        </p:nvGraphicFramePr>
        <p:xfrm>
          <a:off x="177799" y="2374901"/>
          <a:ext cx="11535611" cy="3873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2537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5678" y="722208"/>
            <a:ext cx="10058400" cy="988060"/>
          </a:xfrm>
        </p:spPr>
        <p:txBody>
          <a:bodyPr/>
          <a:lstStyle/>
          <a:p>
            <a:pPr lvl="0" algn="ctr"/>
            <a:r>
              <a:rPr lang="en-US" b="1" dirty="0">
                <a:solidFill>
                  <a:schemeClr val="tx1"/>
                </a:solidFill>
                <a:latin typeface="Arial Narrow" panose="020B0606020202030204" pitchFamily="34" charset="0"/>
              </a:rPr>
              <a:t>SEO Utilization in Journals</a:t>
            </a:r>
            <a:endParaRPr lang="en-US" dirty="0">
              <a:solidFill>
                <a:schemeClr val="tx1"/>
              </a:solidFill>
            </a:endParaRPr>
          </a:p>
        </p:txBody>
      </p:sp>
      <p:sp>
        <p:nvSpPr>
          <p:cNvPr id="3" name="Content Placeholder 2"/>
          <p:cNvSpPr>
            <a:spLocks noGrp="1"/>
          </p:cNvSpPr>
          <p:nvPr>
            <p:ph idx="1"/>
          </p:nvPr>
        </p:nvSpPr>
        <p:spPr>
          <a:xfrm>
            <a:off x="433137" y="1845734"/>
            <a:ext cx="11381874" cy="478366"/>
          </a:xfrm>
        </p:spPr>
        <p:txBody>
          <a:bodyPr>
            <a:noAutofit/>
          </a:bodyPr>
          <a:lstStyle/>
          <a:p>
            <a:r>
              <a:rPr lang="en-US" sz="2400" b="1" dirty="0">
                <a:solidFill>
                  <a:schemeClr val="tx1"/>
                </a:solidFill>
                <a:latin typeface="Arial Narrow" panose="020B0606020202030204" pitchFamily="34" charset="0"/>
              </a:rPr>
              <a:t>2. Use Relevant Keywords that Researchers are Likely to Search For</a:t>
            </a:r>
          </a:p>
        </p:txBody>
      </p:sp>
      <p:sp>
        <p:nvSpPr>
          <p:cNvPr id="4" name="Date Placeholder 3"/>
          <p:cNvSpPr>
            <a:spLocks noGrp="1"/>
          </p:cNvSpPr>
          <p:nvPr>
            <p:ph type="dt" sz="half" idx="10"/>
          </p:nvPr>
        </p:nvSpPr>
        <p:spPr/>
        <p:txBody>
          <a:bodyPr/>
          <a:lstStyle/>
          <a:p>
            <a:fld id="{6BE9E78B-FEE2-49E1-8CFC-433F35CC528F}" type="datetime2">
              <a:rPr lang="en-US" smtClean="0"/>
              <a:t>Sunday, June 2, 2024</a:t>
            </a:fld>
            <a:endParaRPr lang="en-US"/>
          </a:p>
        </p:txBody>
      </p:sp>
      <p:sp>
        <p:nvSpPr>
          <p:cNvPr id="5" name="Footer Placeholder 4"/>
          <p:cNvSpPr>
            <a:spLocks noGrp="1"/>
          </p:cNvSpPr>
          <p:nvPr>
            <p:ph type="ftr" sz="quarter" idx="11"/>
          </p:nvPr>
        </p:nvSpPr>
        <p:spPr/>
        <p:txBody>
          <a:bodyPr/>
          <a:lstStyle/>
          <a:p>
            <a:r>
              <a:rPr lang="en-US"/>
              <a:t>© 2024 MJ&amp; M Biolabs</a:t>
            </a:r>
          </a:p>
        </p:txBody>
      </p:sp>
      <p:sp>
        <p:nvSpPr>
          <p:cNvPr id="6" name="Slide Number Placeholder 5"/>
          <p:cNvSpPr>
            <a:spLocks noGrp="1"/>
          </p:cNvSpPr>
          <p:nvPr>
            <p:ph type="sldNum" sz="quarter" idx="12"/>
          </p:nvPr>
        </p:nvSpPr>
        <p:spPr/>
        <p:txBody>
          <a:bodyPr/>
          <a:lstStyle/>
          <a:p>
            <a:fld id="{9B6CCBFE-09F5-45EB-9FC6-080BF08FA6DC}" type="slidenum">
              <a:rPr lang="en-US" smtClean="0"/>
              <a:t>9</a:t>
            </a:fld>
            <a:endParaRPr lang="en-US"/>
          </a:p>
        </p:txBody>
      </p:sp>
      <p:pic>
        <p:nvPicPr>
          <p:cNvPr id="7"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5061" r="24896"/>
          <a:stretch/>
        </p:blipFill>
        <p:spPr>
          <a:xfrm>
            <a:off x="10685560" y="1"/>
            <a:ext cx="1506439" cy="1574800"/>
          </a:xfrm>
          <a:prstGeom prst="rect">
            <a:avLst/>
          </a:prstGeom>
        </p:spPr>
      </p:pic>
      <p:graphicFrame>
        <p:nvGraphicFramePr>
          <p:cNvPr id="8" name="Diagram 7"/>
          <p:cNvGraphicFramePr/>
          <p:nvPr>
            <p:extLst>
              <p:ext uri="{D42A27DB-BD31-4B8C-83A1-F6EECF244321}">
                <p14:modId xmlns:p14="http://schemas.microsoft.com/office/powerpoint/2010/main" val="2289527574"/>
              </p:ext>
            </p:extLst>
          </p:nvPr>
        </p:nvGraphicFramePr>
        <p:xfrm>
          <a:off x="416558" y="2324100"/>
          <a:ext cx="11013441" cy="38734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457716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343</TotalTime>
  <Words>3099</Words>
  <Application>Microsoft Office PowerPoint</Application>
  <PresentationFormat>Widescreen</PresentationFormat>
  <Paragraphs>280</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 Narrow</vt:lpstr>
      <vt:lpstr>Calibri</vt:lpstr>
      <vt:lpstr>Calibri Light</vt:lpstr>
      <vt:lpstr>Retrospect</vt:lpstr>
      <vt:lpstr>DIGITAL MARKETING FOR JOURNALS</vt:lpstr>
      <vt:lpstr>DIGITAL MARKETING STRATEGIES FOR JOURNALS</vt:lpstr>
      <vt:lpstr>Search Engine Optimization (SEO)</vt:lpstr>
      <vt:lpstr>Search Engine Optimization (SEO)</vt:lpstr>
      <vt:lpstr>Search Engine Optimization (SEO)</vt:lpstr>
      <vt:lpstr>Search Engine Optimization (SEO)</vt:lpstr>
      <vt:lpstr>SEO Utilization in Journals</vt:lpstr>
      <vt:lpstr>SEO Utilization in Journals</vt:lpstr>
      <vt:lpstr>SEO Utilization in Journals</vt:lpstr>
      <vt:lpstr>SEO Utilization in Journals</vt:lpstr>
      <vt:lpstr>Social Media Marketing</vt:lpstr>
      <vt:lpstr>Social Media Marketing</vt:lpstr>
      <vt:lpstr>Social Media Marketing</vt:lpstr>
      <vt:lpstr>Social Media Marketing</vt:lpstr>
      <vt:lpstr>Email Marketing</vt:lpstr>
      <vt:lpstr>Email Marketing</vt:lpstr>
      <vt:lpstr>Email Marketing</vt:lpstr>
      <vt:lpstr>Email Marketing</vt:lpstr>
      <vt:lpstr>Content Marketing</vt:lpstr>
      <vt:lpstr>Content Marketing</vt:lpstr>
      <vt:lpstr>Content Marketing</vt:lpstr>
      <vt:lpstr>Content Marketing</vt:lpstr>
      <vt:lpstr>Webinars and Online Events</vt:lpstr>
      <vt:lpstr>Collaboration and Partnerships</vt:lpstr>
      <vt:lpstr>Analytics and Reporting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AND PUBLSHING SKILLS</dc:title>
  <dc:creator>user</dc:creator>
  <cp:lastModifiedBy>Michael Walekhwa</cp:lastModifiedBy>
  <cp:revision>104</cp:revision>
  <dcterms:created xsi:type="dcterms:W3CDTF">2024-05-26T07:57:08Z</dcterms:created>
  <dcterms:modified xsi:type="dcterms:W3CDTF">2024-06-02T13:13:40Z</dcterms:modified>
</cp:coreProperties>
</file>